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6" r:id="rId2"/>
    <p:sldId id="257" r:id="rId3"/>
    <p:sldId id="259" r:id="rId4"/>
    <p:sldId id="261" r:id="rId5"/>
    <p:sldId id="262" r:id="rId6"/>
    <p:sldId id="258" r:id="rId7"/>
  </p:sldIdLst>
  <p:sldSz cx="12192000" cy="6858000"/>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80" d="100"/>
          <a:sy n="80" d="100"/>
        </p:scale>
        <p:origin x="378"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406F8B5-8570-49A0-9364-A4226DD1DC6D}" type="doc">
      <dgm:prSet loTypeId="urn:microsoft.com/office/officeart/2005/8/layout/radial6" loCatId="cycle" qsTypeId="urn:microsoft.com/office/officeart/2005/8/quickstyle/simple1" qsCatId="simple" csTypeId="urn:microsoft.com/office/officeart/2005/8/colors/accent1_2" csCatId="accent1" phldr="1"/>
      <dgm:spPr/>
      <dgm:t>
        <a:bodyPr/>
        <a:lstStyle/>
        <a:p>
          <a:endParaRPr lang="el-GR"/>
        </a:p>
      </dgm:t>
    </dgm:pt>
    <dgm:pt modelId="{69756716-0DAE-4784-9BE9-84515EEBE7AD}">
      <dgm:prSet phldrT="[Κείμενο]"/>
      <dgm:spPr/>
      <dgm:t>
        <a:bodyPr/>
        <a:lstStyle/>
        <a:p>
          <a:r>
            <a:rPr lang="el-GR" dirty="0" smtClean="0"/>
            <a:t>Βαρύτητα</a:t>
          </a:r>
          <a:endParaRPr lang="el-GR" dirty="0"/>
        </a:p>
      </dgm:t>
    </dgm:pt>
    <dgm:pt modelId="{7AE1742F-6927-4851-95B6-C73679A6FC44}" type="parTrans" cxnId="{4DC74036-17C7-4EC7-8A55-72D6C9E9D5CA}">
      <dgm:prSet/>
      <dgm:spPr/>
      <dgm:t>
        <a:bodyPr/>
        <a:lstStyle/>
        <a:p>
          <a:endParaRPr lang="el-GR"/>
        </a:p>
      </dgm:t>
    </dgm:pt>
    <dgm:pt modelId="{33652BF3-96B7-4F73-93E2-104A4C63AFD3}" type="sibTrans" cxnId="{4DC74036-17C7-4EC7-8A55-72D6C9E9D5CA}">
      <dgm:prSet/>
      <dgm:spPr/>
      <dgm:t>
        <a:bodyPr/>
        <a:lstStyle/>
        <a:p>
          <a:endParaRPr lang="el-GR"/>
        </a:p>
      </dgm:t>
    </dgm:pt>
    <dgm:pt modelId="{A5E4D9E2-A8D9-4A57-B59D-A3E5B4651D09}">
      <dgm:prSet phldrT="[Κείμενο]" custT="1"/>
      <dgm:spPr/>
      <dgm:t>
        <a:bodyPr/>
        <a:lstStyle/>
        <a:p>
          <a:r>
            <a:rPr lang="el-GR" sz="1050" dirty="0" smtClean="0"/>
            <a:t>Ιατρική</a:t>
          </a:r>
          <a:endParaRPr lang="el-GR" sz="1050" dirty="0"/>
        </a:p>
      </dgm:t>
    </dgm:pt>
    <dgm:pt modelId="{11A8D463-E70E-40A8-97E5-D2B69BA7A4A4}" type="parTrans" cxnId="{3586D836-1848-4B61-AE69-123A3FC40A24}">
      <dgm:prSet/>
      <dgm:spPr/>
      <dgm:t>
        <a:bodyPr/>
        <a:lstStyle/>
        <a:p>
          <a:endParaRPr lang="el-GR"/>
        </a:p>
      </dgm:t>
    </dgm:pt>
    <dgm:pt modelId="{FCC93D99-587B-40A0-9762-74279D39E825}" type="sibTrans" cxnId="{3586D836-1848-4B61-AE69-123A3FC40A24}">
      <dgm:prSet/>
      <dgm:spPr/>
      <dgm:t>
        <a:bodyPr/>
        <a:lstStyle/>
        <a:p>
          <a:endParaRPr lang="el-GR"/>
        </a:p>
      </dgm:t>
    </dgm:pt>
    <dgm:pt modelId="{BD4E5574-2B2A-4E51-972B-953EFC79373B}">
      <dgm:prSet phldrT="[Κείμενο]"/>
      <dgm:spPr/>
      <dgm:t>
        <a:bodyPr/>
        <a:lstStyle/>
        <a:p>
          <a:r>
            <a:rPr lang="el-GR" dirty="0" smtClean="0"/>
            <a:t>Ηλεκτρικό ρεύμα</a:t>
          </a:r>
          <a:endParaRPr lang="el-GR" dirty="0"/>
        </a:p>
      </dgm:t>
    </dgm:pt>
    <dgm:pt modelId="{990DC733-C071-4141-9DD4-00314F87151F}" type="parTrans" cxnId="{5AF33B4B-9388-4720-B2C6-06DD3B936323}">
      <dgm:prSet/>
      <dgm:spPr/>
      <dgm:t>
        <a:bodyPr/>
        <a:lstStyle/>
        <a:p>
          <a:endParaRPr lang="el-GR"/>
        </a:p>
      </dgm:t>
    </dgm:pt>
    <dgm:pt modelId="{D36D45E6-C90D-4880-A639-BC24D762139F}" type="sibTrans" cxnId="{5AF33B4B-9388-4720-B2C6-06DD3B936323}">
      <dgm:prSet/>
      <dgm:spPr/>
      <dgm:t>
        <a:bodyPr/>
        <a:lstStyle/>
        <a:p>
          <a:endParaRPr lang="el-GR"/>
        </a:p>
      </dgm:t>
    </dgm:pt>
    <dgm:pt modelId="{6E78184D-653E-4F76-A106-1CA0D095230C}">
      <dgm:prSet phldrT="[Κείμενο]"/>
      <dgm:spPr/>
      <dgm:t>
        <a:bodyPr/>
        <a:lstStyle/>
        <a:p>
          <a:r>
            <a:rPr lang="el-GR" dirty="0" smtClean="0"/>
            <a:t>Ύδρευση</a:t>
          </a:r>
          <a:endParaRPr lang="el-GR" dirty="0"/>
        </a:p>
      </dgm:t>
    </dgm:pt>
    <dgm:pt modelId="{56DFCC1D-4EE8-4A7B-B174-705681915AB5}" type="parTrans" cxnId="{CBB84C52-FB4A-473B-9AE8-8487C06EF932}">
      <dgm:prSet/>
      <dgm:spPr/>
      <dgm:t>
        <a:bodyPr/>
        <a:lstStyle/>
        <a:p>
          <a:endParaRPr lang="el-GR"/>
        </a:p>
      </dgm:t>
    </dgm:pt>
    <dgm:pt modelId="{766305E2-AFA7-4317-BB4E-8D3CC5E3D3B0}" type="sibTrans" cxnId="{CBB84C52-FB4A-473B-9AE8-8487C06EF932}">
      <dgm:prSet/>
      <dgm:spPr/>
      <dgm:t>
        <a:bodyPr/>
        <a:lstStyle/>
        <a:p>
          <a:endParaRPr lang="el-GR"/>
        </a:p>
      </dgm:t>
    </dgm:pt>
    <dgm:pt modelId="{E33E0F5B-291C-45F9-82D0-39845D2DE9DC}">
      <dgm:prSet phldrT="[Κείμενο]"/>
      <dgm:spPr/>
      <dgm:t>
        <a:bodyPr/>
        <a:lstStyle/>
        <a:p>
          <a:r>
            <a:rPr lang="el-GR" dirty="0" smtClean="0"/>
            <a:t>Πλανήτες</a:t>
          </a:r>
          <a:endParaRPr lang="el-GR" dirty="0"/>
        </a:p>
      </dgm:t>
    </dgm:pt>
    <dgm:pt modelId="{CB8B70CD-DCC7-48F3-978D-7C01BB3393A7}" type="sibTrans" cxnId="{78C281D1-6F4A-4F54-B7EE-78F17C07427E}">
      <dgm:prSet/>
      <dgm:spPr/>
      <dgm:t>
        <a:bodyPr/>
        <a:lstStyle/>
        <a:p>
          <a:endParaRPr lang="el-GR"/>
        </a:p>
      </dgm:t>
    </dgm:pt>
    <dgm:pt modelId="{FDFC218F-B50C-4881-BF0E-46CD754E20FD}" type="parTrans" cxnId="{78C281D1-6F4A-4F54-B7EE-78F17C07427E}">
      <dgm:prSet/>
      <dgm:spPr/>
      <dgm:t>
        <a:bodyPr/>
        <a:lstStyle/>
        <a:p>
          <a:endParaRPr lang="el-GR"/>
        </a:p>
      </dgm:t>
    </dgm:pt>
    <dgm:pt modelId="{82DC525A-7B32-428D-BA28-CFF5B6BA5DF8}" type="pres">
      <dgm:prSet presAssocID="{B406F8B5-8570-49A0-9364-A4226DD1DC6D}" presName="Name0" presStyleCnt="0">
        <dgm:presLayoutVars>
          <dgm:chMax val="1"/>
          <dgm:dir/>
          <dgm:animLvl val="ctr"/>
          <dgm:resizeHandles val="exact"/>
        </dgm:presLayoutVars>
      </dgm:prSet>
      <dgm:spPr/>
      <dgm:t>
        <a:bodyPr/>
        <a:lstStyle/>
        <a:p>
          <a:endParaRPr lang="el-GR"/>
        </a:p>
      </dgm:t>
    </dgm:pt>
    <dgm:pt modelId="{C49FA388-470C-4B69-A860-D795E6952292}" type="pres">
      <dgm:prSet presAssocID="{69756716-0DAE-4784-9BE9-84515EEBE7AD}" presName="centerShape" presStyleLbl="node0" presStyleIdx="0" presStyleCnt="1"/>
      <dgm:spPr/>
      <dgm:t>
        <a:bodyPr/>
        <a:lstStyle/>
        <a:p>
          <a:endParaRPr lang="el-GR"/>
        </a:p>
      </dgm:t>
    </dgm:pt>
    <dgm:pt modelId="{11D778EA-D852-4B87-B361-C5902ECD5C82}" type="pres">
      <dgm:prSet presAssocID="{A5E4D9E2-A8D9-4A57-B59D-A3E5B4651D09}" presName="node" presStyleLbl="node1" presStyleIdx="0" presStyleCnt="4">
        <dgm:presLayoutVars>
          <dgm:bulletEnabled val="1"/>
        </dgm:presLayoutVars>
      </dgm:prSet>
      <dgm:spPr/>
      <dgm:t>
        <a:bodyPr/>
        <a:lstStyle/>
        <a:p>
          <a:endParaRPr lang="el-GR"/>
        </a:p>
      </dgm:t>
    </dgm:pt>
    <dgm:pt modelId="{576F7F33-DB60-4E54-B473-B1972C2115E7}" type="pres">
      <dgm:prSet presAssocID="{A5E4D9E2-A8D9-4A57-B59D-A3E5B4651D09}" presName="dummy" presStyleCnt="0"/>
      <dgm:spPr/>
    </dgm:pt>
    <dgm:pt modelId="{05A10E24-B171-4B7A-89D2-0225E85169C7}" type="pres">
      <dgm:prSet presAssocID="{FCC93D99-587B-40A0-9762-74279D39E825}" presName="sibTrans" presStyleLbl="sibTrans2D1" presStyleIdx="0" presStyleCnt="4"/>
      <dgm:spPr/>
      <dgm:t>
        <a:bodyPr/>
        <a:lstStyle/>
        <a:p>
          <a:endParaRPr lang="el-GR"/>
        </a:p>
      </dgm:t>
    </dgm:pt>
    <dgm:pt modelId="{A5B732E4-BDB2-4C3B-9003-75F4C8F61DCC}" type="pres">
      <dgm:prSet presAssocID="{E33E0F5B-291C-45F9-82D0-39845D2DE9DC}" presName="node" presStyleLbl="node1" presStyleIdx="1" presStyleCnt="4">
        <dgm:presLayoutVars>
          <dgm:bulletEnabled val="1"/>
        </dgm:presLayoutVars>
      </dgm:prSet>
      <dgm:spPr/>
      <dgm:t>
        <a:bodyPr/>
        <a:lstStyle/>
        <a:p>
          <a:endParaRPr lang="el-GR"/>
        </a:p>
      </dgm:t>
    </dgm:pt>
    <dgm:pt modelId="{CB7B7DC5-8058-413C-AFF6-0AC4CA31B0B7}" type="pres">
      <dgm:prSet presAssocID="{E33E0F5B-291C-45F9-82D0-39845D2DE9DC}" presName="dummy" presStyleCnt="0"/>
      <dgm:spPr/>
    </dgm:pt>
    <dgm:pt modelId="{7D927354-BBED-420F-885A-81459208F514}" type="pres">
      <dgm:prSet presAssocID="{CB8B70CD-DCC7-48F3-978D-7C01BB3393A7}" presName="sibTrans" presStyleLbl="sibTrans2D1" presStyleIdx="1" presStyleCnt="4"/>
      <dgm:spPr/>
      <dgm:t>
        <a:bodyPr/>
        <a:lstStyle/>
        <a:p>
          <a:endParaRPr lang="el-GR"/>
        </a:p>
      </dgm:t>
    </dgm:pt>
    <dgm:pt modelId="{97D9C996-A357-45FE-88EC-9B4E2663ECAA}" type="pres">
      <dgm:prSet presAssocID="{BD4E5574-2B2A-4E51-972B-953EFC79373B}" presName="node" presStyleLbl="node1" presStyleIdx="2" presStyleCnt="4">
        <dgm:presLayoutVars>
          <dgm:bulletEnabled val="1"/>
        </dgm:presLayoutVars>
      </dgm:prSet>
      <dgm:spPr/>
      <dgm:t>
        <a:bodyPr/>
        <a:lstStyle/>
        <a:p>
          <a:endParaRPr lang="el-GR"/>
        </a:p>
      </dgm:t>
    </dgm:pt>
    <dgm:pt modelId="{01B9487E-5A0B-47DF-81B4-A55A2263C2D4}" type="pres">
      <dgm:prSet presAssocID="{BD4E5574-2B2A-4E51-972B-953EFC79373B}" presName="dummy" presStyleCnt="0"/>
      <dgm:spPr/>
    </dgm:pt>
    <dgm:pt modelId="{E99F442D-94A8-48EA-9767-BF1A4C0C7C1C}" type="pres">
      <dgm:prSet presAssocID="{D36D45E6-C90D-4880-A639-BC24D762139F}" presName="sibTrans" presStyleLbl="sibTrans2D1" presStyleIdx="2" presStyleCnt="4"/>
      <dgm:spPr/>
      <dgm:t>
        <a:bodyPr/>
        <a:lstStyle/>
        <a:p>
          <a:endParaRPr lang="el-GR"/>
        </a:p>
      </dgm:t>
    </dgm:pt>
    <dgm:pt modelId="{5B982278-C4EC-4D16-818E-E038E3DC14BB}" type="pres">
      <dgm:prSet presAssocID="{6E78184D-653E-4F76-A106-1CA0D095230C}" presName="node" presStyleLbl="node1" presStyleIdx="3" presStyleCnt="4">
        <dgm:presLayoutVars>
          <dgm:bulletEnabled val="1"/>
        </dgm:presLayoutVars>
      </dgm:prSet>
      <dgm:spPr/>
      <dgm:t>
        <a:bodyPr/>
        <a:lstStyle/>
        <a:p>
          <a:endParaRPr lang="el-GR"/>
        </a:p>
      </dgm:t>
    </dgm:pt>
    <dgm:pt modelId="{C943300A-AB08-4E49-80AF-54868658C0D5}" type="pres">
      <dgm:prSet presAssocID="{6E78184D-653E-4F76-A106-1CA0D095230C}" presName="dummy" presStyleCnt="0"/>
      <dgm:spPr/>
    </dgm:pt>
    <dgm:pt modelId="{406EADF2-3B30-45C6-A20A-907DC9D88D54}" type="pres">
      <dgm:prSet presAssocID="{766305E2-AFA7-4317-BB4E-8D3CC5E3D3B0}" presName="sibTrans" presStyleLbl="sibTrans2D1" presStyleIdx="3" presStyleCnt="4"/>
      <dgm:spPr/>
      <dgm:t>
        <a:bodyPr/>
        <a:lstStyle/>
        <a:p>
          <a:endParaRPr lang="el-GR"/>
        </a:p>
      </dgm:t>
    </dgm:pt>
  </dgm:ptLst>
  <dgm:cxnLst>
    <dgm:cxn modelId="{993D94C9-1787-44CF-9C9E-B3A82DFD4AA6}" type="presOf" srcId="{BD4E5574-2B2A-4E51-972B-953EFC79373B}" destId="{97D9C996-A357-45FE-88EC-9B4E2663ECAA}" srcOrd="0" destOrd="0" presId="urn:microsoft.com/office/officeart/2005/8/layout/radial6"/>
    <dgm:cxn modelId="{4469F4BD-5A9F-4A0D-AA86-6395DAA84D65}" type="presOf" srcId="{D36D45E6-C90D-4880-A639-BC24D762139F}" destId="{E99F442D-94A8-48EA-9767-BF1A4C0C7C1C}" srcOrd="0" destOrd="0" presId="urn:microsoft.com/office/officeart/2005/8/layout/radial6"/>
    <dgm:cxn modelId="{330F9D19-9E49-405D-AE81-2DFC692C58F8}" type="presOf" srcId="{A5E4D9E2-A8D9-4A57-B59D-A3E5B4651D09}" destId="{11D778EA-D852-4B87-B361-C5902ECD5C82}" srcOrd="0" destOrd="0" presId="urn:microsoft.com/office/officeart/2005/8/layout/radial6"/>
    <dgm:cxn modelId="{4DC74036-17C7-4EC7-8A55-72D6C9E9D5CA}" srcId="{B406F8B5-8570-49A0-9364-A4226DD1DC6D}" destId="{69756716-0DAE-4784-9BE9-84515EEBE7AD}" srcOrd="0" destOrd="0" parTransId="{7AE1742F-6927-4851-95B6-C73679A6FC44}" sibTransId="{33652BF3-96B7-4F73-93E2-104A4C63AFD3}"/>
    <dgm:cxn modelId="{C2AC7686-27A2-4D32-9368-3D2BC2334E96}" type="presOf" srcId="{E33E0F5B-291C-45F9-82D0-39845D2DE9DC}" destId="{A5B732E4-BDB2-4C3B-9003-75F4C8F61DCC}" srcOrd="0" destOrd="0" presId="urn:microsoft.com/office/officeart/2005/8/layout/radial6"/>
    <dgm:cxn modelId="{78C281D1-6F4A-4F54-B7EE-78F17C07427E}" srcId="{69756716-0DAE-4784-9BE9-84515EEBE7AD}" destId="{E33E0F5B-291C-45F9-82D0-39845D2DE9DC}" srcOrd="1" destOrd="0" parTransId="{FDFC218F-B50C-4881-BF0E-46CD754E20FD}" sibTransId="{CB8B70CD-DCC7-48F3-978D-7C01BB3393A7}"/>
    <dgm:cxn modelId="{967638E1-9468-4F38-9219-5CF04229FB49}" type="presOf" srcId="{69756716-0DAE-4784-9BE9-84515EEBE7AD}" destId="{C49FA388-470C-4B69-A860-D795E6952292}" srcOrd="0" destOrd="0" presId="urn:microsoft.com/office/officeart/2005/8/layout/radial6"/>
    <dgm:cxn modelId="{5A20ED97-AD0A-4C2D-BFD3-C9EFB82EF299}" type="presOf" srcId="{6E78184D-653E-4F76-A106-1CA0D095230C}" destId="{5B982278-C4EC-4D16-818E-E038E3DC14BB}" srcOrd="0" destOrd="0" presId="urn:microsoft.com/office/officeart/2005/8/layout/radial6"/>
    <dgm:cxn modelId="{CBB84C52-FB4A-473B-9AE8-8487C06EF932}" srcId="{69756716-0DAE-4784-9BE9-84515EEBE7AD}" destId="{6E78184D-653E-4F76-A106-1CA0D095230C}" srcOrd="3" destOrd="0" parTransId="{56DFCC1D-4EE8-4A7B-B174-705681915AB5}" sibTransId="{766305E2-AFA7-4317-BB4E-8D3CC5E3D3B0}"/>
    <dgm:cxn modelId="{59869B84-1CA3-49D2-9296-38D09453E939}" type="presOf" srcId="{CB8B70CD-DCC7-48F3-978D-7C01BB3393A7}" destId="{7D927354-BBED-420F-885A-81459208F514}" srcOrd="0" destOrd="0" presId="urn:microsoft.com/office/officeart/2005/8/layout/radial6"/>
    <dgm:cxn modelId="{3586D836-1848-4B61-AE69-123A3FC40A24}" srcId="{69756716-0DAE-4784-9BE9-84515EEBE7AD}" destId="{A5E4D9E2-A8D9-4A57-B59D-A3E5B4651D09}" srcOrd="0" destOrd="0" parTransId="{11A8D463-E70E-40A8-97E5-D2B69BA7A4A4}" sibTransId="{FCC93D99-587B-40A0-9762-74279D39E825}"/>
    <dgm:cxn modelId="{5AF33B4B-9388-4720-B2C6-06DD3B936323}" srcId="{69756716-0DAE-4784-9BE9-84515EEBE7AD}" destId="{BD4E5574-2B2A-4E51-972B-953EFC79373B}" srcOrd="2" destOrd="0" parTransId="{990DC733-C071-4141-9DD4-00314F87151F}" sibTransId="{D36D45E6-C90D-4880-A639-BC24D762139F}"/>
    <dgm:cxn modelId="{103345E6-F110-44FC-8F94-DCBF086AE3C7}" type="presOf" srcId="{FCC93D99-587B-40A0-9762-74279D39E825}" destId="{05A10E24-B171-4B7A-89D2-0225E85169C7}" srcOrd="0" destOrd="0" presId="urn:microsoft.com/office/officeart/2005/8/layout/radial6"/>
    <dgm:cxn modelId="{3BEED879-452D-4694-8A0D-DE71CE038939}" type="presOf" srcId="{766305E2-AFA7-4317-BB4E-8D3CC5E3D3B0}" destId="{406EADF2-3B30-45C6-A20A-907DC9D88D54}" srcOrd="0" destOrd="0" presId="urn:microsoft.com/office/officeart/2005/8/layout/radial6"/>
    <dgm:cxn modelId="{A103B457-B54C-4130-8922-C451AC00E6D1}" type="presOf" srcId="{B406F8B5-8570-49A0-9364-A4226DD1DC6D}" destId="{82DC525A-7B32-428D-BA28-CFF5B6BA5DF8}" srcOrd="0" destOrd="0" presId="urn:microsoft.com/office/officeart/2005/8/layout/radial6"/>
    <dgm:cxn modelId="{6C367EBA-52A3-48C0-AD25-CB143A07072D}" type="presParOf" srcId="{82DC525A-7B32-428D-BA28-CFF5B6BA5DF8}" destId="{C49FA388-470C-4B69-A860-D795E6952292}" srcOrd="0" destOrd="0" presId="urn:microsoft.com/office/officeart/2005/8/layout/radial6"/>
    <dgm:cxn modelId="{F8C049D0-34C0-4789-B3A8-A3B88927E9A3}" type="presParOf" srcId="{82DC525A-7B32-428D-BA28-CFF5B6BA5DF8}" destId="{11D778EA-D852-4B87-B361-C5902ECD5C82}" srcOrd="1" destOrd="0" presId="urn:microsoft.com/office/officeart/2005/8/layout/radial6"/>
    <dgm:cxn modelId="{EB5618ED-FCDF-4C21-8694-A11689AAAFF9}" type="presParOf" srcId="{82DC525A-7B32-428D-BA28-CFF5B6BA5DF8}" destId="{576F7F33-DB60-4E54-B473-B1972C2115E7}" srcOrd="2" destOrd="0" presId="urn:microsoft.com/office/officeart/2005/8/layout/radial6"/>
    <dgm:cxn modelId="{B1C7BAB5-E0B5-4510-B954-BAD09CB64D0B}" type="presParOf" srcId="{82DC525A-7B32-428D-BA28-CFF5B6BA5DF8}" destId="{05A10E24-B171-4B7A-89D2-0225E85169C7}" srcOrd="3" destOrd="0" presId="urn:microsoft.com/office/officeart/2005/8/layout/radial6"/>
    <dgm:cxn modelId="{ED104CB0-D1B7-4107-8EB5-16F117EB8F63}" type="presParOf" srcId="{82DC525A-7B32-428D-BA28-CFF5B6BA5DF8}" destId="{A5B732E4-BDB2-4C3B-9003-75F4C8F61DCC}" srcOrd="4" destOrd="0" presId="urn:microsoft.com/office/officeart/2005/8/layout/radial6"/>
    <dgm:cxn modelId="{05F6990E-A74A-4E03-A1C6-91D1F3AB6217}" type="presParOf" srcId="{82DC525A-7B32-428D-BA28-CFF5B6BA5DF8}" destId="{CB7B7DC5-8058-413C-AFF6-0AC4CA31B0B7}" srcOrd="5" destOrd="0" presId="urn:microsoft.com/office/officeart/2005/8/layout/radial6"/>
    <dgm:cxn modelId="{5D9D56C9-F94E-4996-897A-C537EE632457}" type="presParOf" srcId="{82DC525A-7B32-428D-BA28-CFF5B6BA5DF8}" destId="{7D927354-BBED-420F-885A-81459208F514}" srcOrd="6" destOrd="0" presId="urn:microsoft.com/office/officeart/2005/8/layout/radial6"/>
    <dgm:cxn modelId="{9011953F-8D47-49C5-9940-B8FD66821D3A}" type="presParOf" srcId="{82DC525A-7B32-428D-BA28-CFF5B6BA5DF8}" destId="{97D9C996-A357-45FE-88EC-9B4E2663ECAA}" srcOrd="7" destOrd="0" presId="urn:microsoft.com/office/officeart/2005/8/layout/radial6"/>
    <dgm:cxn modelId="{D530B60B-F7EA-48DC-B650-E8C88CBAA35B}" type="presParOf" srcId="{82DC525A-7B32-428D-BA28-CFF5B6BA5DF8}" destId="{01B9487E-5A0B-47DF-81B4-A55A2263C2D4}" srcOrd="8" destOrd="0" presId="urn:microsoft.com/office/officeart/2005/8/layout/radial6"/>
    <dgm:cxn modelId="{629524F8-5EA6-4E4D-A6E3-B29BF095A834}" type="presParOf" srcId="{82DC525A-7B32-428D-BA28-CFF5B6BA5DF8}" destId="{E99F442D-94A8-48EA-9767-BF1A4C0C7C1C}" srcOrd="9" destOrd="0" presId="urn:microsoft.com/office/officeart/2005/8/layout/radial6"/>
    <dgm:cxn modelId="{3ADB22D9-921A-430E-BFAA-E1D198A95966}" type="presParOf" srcId="{82DC525A-7B32-428D-BA28-CFF5B6BA5DF8}" destId="{5B982278-C4EC-4D16-818E-E038E3DC14BB}" srcOrd="10" destOrd="0" presId="urn:microsoft.com/office/officeart/2005/8/layout/radial6"/>
    <dgm:cxn modelId="{BD636B85-D5B4-460D-9C42-E1A16206A2FE}" type="presParOf" srcId="{82DC525A-7B32-428D-BA28-CFF5B6BA5DF8}" destId="{C943300A-AB08-4E49-80AF-54868658C0D5}" srcOrd="11" destOrd="0" presId="urn:microsoft.com/office/officeart/2005/8/layout/radial6"/>
    <dgm:cxn modelId="{23706123-7B64-402A-85AA-112CDFEB7872}" type="presParOf" srcId="{82DC525A-7B32-428D-BA28-CFF5B6BA5DF8}" destId="{406EADF2-3B30-45C6-A20A-907DC9D88D54}" srcOrd="12" destOrd="0" presId="urn:microsoft.com/office/officeart/2005/8/layout/radial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6EADF2-3B30-45C6-A20A-907DC9D88D54}">
      <dsp:nvSpPr>
        <dsp:cNvPr id="0" name=""/>
        <dsp:cNvSpPr/>
      </dsp:nvSpPr>
      <dsp:spPr>
        <a:xfrm>
          <a:off x="2492531" y="449000"/>
          <a:ext cx="3003906" cy="3003906"/>
        </a:xfrm>
        <a:prstGeom prst="blockArc">
          <a:avLst>
            <a:gd name="adj1" fmla="val 10800000"/>
            <a:gd name="adj2" fmla="val 16200000"/>
            <a:gd name="adj3" fmla="val 4634"/>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99F442D-94A8-48EA-9767-BF1A4C0C7C1C}">
      <dsp:nvSpPr>
        <dsp:cNvPr id="0" name=""/>
        <dsp:cNvSpPr/>
      </dsp:nvSpPr>
      <dsp:spPr>
        <a:xfrm>
          <a:off x="2492531" y="449000"/>
          <a:ext cx="3003906" cy="3003906"/>
        </a:xfrm>
        <a:prstGeom prst="blockArc">
          <a:avLst>
            <a:gd name="adj1" fmla="val 5400000"/>
            <a:gd name="adj2" fmla="val 10800000"/>
            <a:gd name="adj3" fmla="val 4634"/>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7D927354-BBED-420F-885A-81459208F514}">
      <dsp:nvSpPr>
        <dsp:cNvPr id="0" name=""/>
        <dsp:cNvSpPr/>
      </dsp:nvSpPr>
      <dsp:spPr>
        <a:xfrm>
          <a:off x="2492531" y="449000"/>
          <a:ext cx="3003906" cy="3003906"/>
        </a:xfrm>
        <a:prstGeom prst="blockArc">
          <a:avLst>
            <a:gd name="adj1" fmla="val 0"/>
            <a:gd name="adj2" fmla="val 5400000"/>
            <a:gd name="adj3" fmla="val 4634"/>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5A10E24-B171-4B7A-89D2-0225E85169C7}">
      <dsp:nvSpPr>
        <dsp:cNvPr id="0" name=""/>
        <dsp:cNvSpPr/>
      </dsp:nvSpPr>
      <dsp:spPr>
        <a:xfrm>
          <a:off x="2492531" y="449000"/>
          <a:ext cx="3003906" cy="3003906"/>
        </a:xfrm>
        <a:prstGeom prst="blockArc">
          <a:avLst>
            <a:gd name="adj1" fmla="val 16200000"/>
            <a:gd name="adj2" fmla="val 0"/>
            <a:gd name="adj3" fmla="val 4634"/>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49FA388-470C-4B69-A860-D795E6952292}">
      <dsp:nvSpPr>
        <dsp:cNvPr id="0" name=""/>
        <dsp:cNvSpPr/>
      </dsp:nvSpPr>
      <dsp:spPr>
        <a:xfrm>
          <a:off x="3304031" y="1260501"/>
          <a:ext cx="1380905" cy="1380905"/>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l-GR" sz="1800" kern="1200" dirty="0" smtClean="0"/>
            <a:t>Βαρύτητα</a:t>
          </a:r>
          <a:endParaRPr lang="el-GR" sz="1800" kern="1200" dirty="0"/>
        </a:p>
      </dsp:txBody>
      <dsp:txXfrm>
        <a:off x="3506260" y="1462730"/>
        <a:ext cx="976447" cy="976447"/>
      </dsp:txXfrm>
    </dsp:sp>
    <dsp:sp modelId="{11D778EA-D852-4B87-B361-C5902ECD5C82}">
      <dsp:nvSpPr>
        <dsp:cNvPr id="0" name=""/>
        <dsp:cNvSpPr/>
      </dsp:nvSpPr>
      <dsp:spPr>
        <a:xfrm>
          <a:off x="3511167" y="482"/>
          <a:ext cx="966634" cy="966634"/>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66725">
            <a:lnSpc>
              <a:spcPct val="90000"/>
            </a:lnSpc>
            <a:spcBef>
              <a:spcPct val="0"/>
            </a:spcBef>
            <a:spcAft>
              <a:spcPct val="35000"/>
            </a:spcAft>
          </a:pPr>
          <a:r>
            <a:rPr lang="el-GR" sz="1050" kern="1200" dirty="0" smtClean="0"/>
            <a:t>Ιατρική</a:t>
          </a:r>
          <a:endParaRPr lang="el-GR" sz="1050" kern="1200" dirty="0"/>
        </a:p>
      </dsp:txBody>
      <dsp:txXfrm>
        <a:off x="3652727" y="142042"/>
        <a:ext cx="683514" cy="683514"/>
      </dsp:txXfrm>
    </dsp:sp>
    <dsp:sp modelId="{A5B732E4-BDB2-4C3B-9003-75F4C8F61DCC}">
      <dsp:nvSpPr>
        <dsp:cNvPr id="0" name=""/>
        <dsp:cNvSpPr/>
      </dsp:nvSpPr>
      <dsp:spPr>
        <a:xfrm>
          <a:off x="4978321" y="1467636"/>
          <a:ext cx="966634" cy="966634"/>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l-GR" sz="1200" kern="1200" dirty="0" smtClean="0"/>
            <a:t>Πλανήτες</a:t>
          </a:r>
          <a:endParaRPr lang="el-GR" sz="1200" kern="1200" dirty="0"/>
        </a:p>
      </dsp:txBody>
      <dsp:txXfrm>
        <a:off x="5119881" y="1609196"/>
        <a:ext cx="683514" cy="683514"/>
      </dsp:txXfrm>
    </dsp:sp>
    <dsp:sp modelId="{97D9C996-A357-45FE-88EC-9B4E2663ECAA}">
      <dsp:nvSpPr>
        <dsp:cNvPr id="0" name=""/>
        <dsp:cNvSpPr/>
      </dsp:nvSpPr>
      <dsp:spPr>
        <a:xfrm>
          <a:off x="3511167" y="2934791"/>
          <a:ext cx="966634" cy="966634"/>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l-GR" sz="1200" kern="1200" dirty="0" smtClean="0"/>
            <a:t>Ηλεκτρικό ρεύμα</a:t>
          </a:r>
          <a:endParaRPr lang="el-GR" sz="1200" kern="1200" dirty="0"/>
        </a:p>
      </dsp:txBody>
      <dsp:txXfrm>
        <a:off x="3652727" y="3076351"/>
        <a:ext cx="683514" cy="683514"/>
      </dsp:txXfrm>
    </dsp:sp>
    <dsp:sp modelId="{5B982278-C4EC-4D16-818E-E038E3DC14BB}">
      <dsp:nvSpPr>
        <dsp:cNvPr id="0" name=""/>
        <dsp:cNvSpPr/>
      </dsp:nvSpPr>
      <dsp:spPr>
        <a:xfrm>
          <a:off x="2044013" y="1467636"/>
          <a:ext cx="966634" cy="966634"/>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l-GR" sz="1200" kern="1200" dirty="0" smtClean="0"/>
            <a:t>Ύδρευση</a:t>
          </a:r>
          <a:endParaRPr lang="el-GR" sz="1200" kern="1200" dirty="0"/>
        </a:p>
      </dsp:txBody>
      <dsp:txXfrm>
        <a:off x="2185573" y="1609196"/>
        <a:ext cx="683514" cy="683514"/>
      </dsp:txXfrm>
    </dsp:sp>
  </dsp:spTree>
</dsp:drawing>
</file>

<file path=ppt/diagrams/layout1.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1EE66B4-CDEA-45B5-B293-2D004FA11913}" type="datetimeFigureOut">
              <a:rPr lang="el-GR" smtClean="0"/>
              <a:t>23/4/2018</a:t>
            </a:fld>
            <a:endParaRPr lang="el-GR"/>
          </a:p>
        </p:txBody>
      </p:sp>
      <p:sp>
        <p:nvSpPr>
          <p:cNvPr id="4" name="Θέση εικόνας διαφάνειας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l-GR"/>
          </a:p>
        </p:txBody>
      </p:sp>
      <p:sp>
        <p:nvSpPr>
          <p:cNvPr id="5" name="Θέση σημειώσεων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6" name="Θέση υποσέλιδου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7" name="Θέση αριθμού διαφάνειας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5523096-694A-453F-8A36-025F98DB499C}" type="slidenum">
              <a:rPr lang="el-GR" smtClean="0"/>
              <a:t>‹#›</a:t>
            </a:fld>
            <a:endParaRPr lang="el-GR"/>
          </a:p>
        </p:txBody>
      </p:sp>
    </p:spTree>
    <p:extLst>
      <p:ext uri="{BB962C8B-B14F-4D97-AF65-F5344CB8AC3E}">
        <p14:creationId xmlns:p14="http://schemas.microsoft.com/office/powerpoint/2010/main" val="30589852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gi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bg>
      <p:bgRef idx="1001">
        <a:schemeClr val="bg2"/>
      </p:bgRef>
    </p:bg>
    <p:spTree>
      <p:nvGrpSpPr>
        <p:cNvPr id="1" name=""/>
        <p:cNvGrpSpPr/>
        <p:nvPr/>
      </p:nvGrpSpPr>
      <p:grpSpPr>
        <a:xfrm>
          <a:off x="0" y="0"/>
          <a:ext cx="0" cy="0"/>
          <a:chOff x="0" y="0"/>
          <a:chExt cx="0" cy="0"/>
        </a:xfrm>
      </p:grpSpPr>
      <p:sp>
        <p:nvSpPr>
          <p:cNvPr id="2" name="Τίτλος 1"/>
          <p:cNvSpPr>
            <a:spLocks noGrp="1"/>
          </p:cNvSpPr>
          <p:nvPr>
            <p:ph type="ctrTitle" hasCustomPrompt="1"/>
          </p:nvPr>
        </p:nvSpPr>
        <p:spPr>
          <a:xfrm>
            <a:off x="0" y="1309487"/>
            <a:ext cx="12192000" cy="747914"/>
          </a:xfrm>
          <a:solidFill>
            <a:schemeClr val="tx1"/>
          </a:solidFill>
        </p:spPr>
        <p:txBody>
          <a:bodyPr anchor="b">
            <a:normAutofit/>
          </a:bodyPr>
          <a:lstStyle>
            <a:lvl1pPr algn="ctr">
              <a:defRPr sz="3600" baseline="0">
                <a:solidFill>
                  <a:schemeClr val="bg1"/>
                </a:solidFill>
              </a:defRPr>
            </a:lvl1pPr>
          </a:lstStyle>
          <a:p>
            <a:r>
              <a:rPr lang="el-GR" dirty="0" smtClean="0"/>
              <a:t>ΠΛΗΡΟΦΟΡΙΚΗ ΚΑΙ ΝΕΕΣ ΤΕΧΝΟΛΟΓΙΕΣ ΣΤΗΝ ΕΚΠΑΙΔΕΥΣΗ</a:t>
            </a:r>
            <a:endParaRPr lang="el-GR" dirty="0"/>
          </a:p>
        </p:txBody>
      </p:sp>
      <p:sp>
        <p:nvSpPr>
          <p:cNvPr id="3" name="Υπότιτλος 2"/>
          <p:cNvSpPr>
            <a:spLocks noGrp="1"/>
          </p:cNvSpPr>
          <p:nvPr>
            <p:ph type="subTitle" idx="1" hasCustomPrompt="1"/>
          </p:nvPr>
        </p:nvSpPr>
        <p:spPr>
          <a:xfrm>
            <a:off x="1524000" y="2502568"/>
            <a:ext cx="9144000" cy="3260558"/>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l-GR" dirty="0" smtClean="0"/>
              <a:t>ΠΕΓΚΑ ΣΟΦΙΑ 4505                                             </a:t>
            </a:r>
          </a:p>
        </p:txBody>
      </p:sp>
      <p:sp>
        <p:nvSpPr>
          <p:cNvPr id="4" name="Θέση ημερομηνίας 3"/>
          <p:cNvSpPr>
            <a:spLocks noGrp="1"/>
          </p:cNvSpPr>
          <p:nvPr>
            <p:ph type="dt" sz="half" idx="10"/>
          </p:nvPr>
        </p:nvSpPr>
        <p:spPr/>
        <p:txBody>
          <a:bodyPr/>
          <a:lstStyle/>
          <a:p>
            <a:fld id="{DF8620E6-2F2D-4C19-BAB9-1F1094516346}" type="datetime1">
              <a:rPr lang="el-GR" smtClean="0"/>
              <a:t>23/4/2018</a:t>
            </a:fld>
            <a:endParaRPr lang="el-GR"/>
          </a:p>
        </p:txBody>
      </p:sp>
      <p:sp>
        <p:nvSpPr>
          <p:cNvPr id="5" name="Θέση υποσέλιδου 4"/>
          <p:cNvSpPr>
            <a:spLocks noGrp="1"/>
          </p:cNvSpPr>
          <p:nvPr>
            <p:ph type="ftr" sz="quarter" idx="11"/>
          </p:nvPr>
        </p:nvSpPr>
        <p:spPr/>
        <p:txBody>
          <a:bodyPr/>
          <a:lstStyle/>
          <a:p>
            <a:r>
              <a:rPr lang="el-GR" smtClean="0"/>
              <a:t>Η Βαρύτητα</a:t>
            </a:r>
            <a:endParaRPr lang="el-GR"/>
          </a:p>
        </p:txBody>
      </p:sp>
      <p:sp>
        <p:nvSpPr>
          <p:cNvPr id="6" name="Θέση αριθμού διαφάνειας 5"/>
          <p:cNvSpPr>
            <a:spLocks noGrp="1"/>
          </p:cNvSpPr>
          <p:nvPr>
            <p:ph type="sldNum" sz="quarter" idx="12"/>
          </p:nvPr>
        </p:nvSpPr>
        <p:spPr/>
        <p:txBody>
          <a:bodyPr/>
          <a:lstStyle/>
          <a:p>
            <a:fld id="{5179E25C-03A0-4270-9B36-7A9AA2A26BAB}" type="slidenum">
              <a:rPr lang="el-GR" smtClean="0"/>
              <a:t>‹#›</a:t>
            </a:fld>
            <a:endParaRPr lang="el-GR"/>
          </a:p>
        </p:txBody>
      </p:sp>
      <p:pic>
        <p:nvPicPr>
          <p:cNvPr id="9" name="Εικόνα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72" y="5346000"/>
            <a:ext cx="1327607" cy="1512000"/>
          </a:xfrm>
          <a:prstGeom prst="rect">
            <a:avLst/>
          </a:prstGeom>
        </p:spPr>
      </p:pic>
      <p:sp>
        <p:nvSpPr>
          <p:cNvPr id="11" name="TextBox 10"/>
          <p:cNvSpPr txBox="1"/>
          <p:nvPr userDrawn="1"/>
        </p:nvSpPr>
        <p:spPr>
          <a:xfrm>
            <a:off x="2419643" y="22138"/>
            <a:ext cx="3404382" cy="276999"/>
          </a:xfrm>
          <a:prstGeom prst="rect">
            <a:avLst/>
          </a:prstGeom>
          <a:solidFill>
            <a:schemeClr val="tx1"/>
          </a:solidFill>
        </p:spPr>
        <p:txBody>
          <a:bodyPr wrap="square" rtlCol="0">
            <a:spAutoFit/>
          </a:bodyPr>
          <a:lstStyle/>
          <a:p>
            <a:r>
              <a:rPr lang="el-GR" sz="1200" i="1" dirty="0" smtClean="0">
                <a:solidFill>
                  <a:schemeClr val="bg1"/>
                </a:solidFill>
              </a:rPr>
              <a:t>Παιδαγωγικό Τμήμα Δημοτικής Εκπαίδευσης</a:t>
            </a:r>
            <a:endParaRPr lang="el-GR" sz="1200" i="1" dirty="0">
              <a:solidFill>
                <a:schemeClr val="bg1"/>
              </a:solidFill>
            </a:endParaRPr>
          </a:p>
        </p:txBody>
      </p:sp>
      <p:pic>
        <p:nvPicPr>
          <p:cNvPr id="13" name="Εικόνα 1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81029" y="1"/>
            <a:ext cx="1242971" cy="1111347"/>
          </a:xfrm>
          <a:prstGeom prst="rect">
            <a:avLst/>
          </a:prstGeom>
        </p:spPr>
      </p:pic>
    </p:spTree>
    <p:extLst>
      <p:ext uri="{BB962C8B-B14F-4D97-AF65-F5344CB8AC3E}">
        <p14:creationId xmlns:p14="http://schemas.microsoft.com/office/powerpoint/2010/main" val="497604760"/>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κατακόρυφου κειμένου 2"/>
          <p:cNvSpPr>
            <a:spLocks noGrp="1"/>
          </p:cNvSpPr>
          <p:nvPr>
            <p:ph type="body" orient="vert" idx="1"/>
          </p:nvPr>
        </p:nvSpPr>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10"/>
          </p:nvPr>
        </p:nvSpPr>
        <p:spPr/>
        <p:txBody>
          <a:bodyPr/>
          <a:lstStyle/>
          <a:p>
            <a:fld id="{D19E008C-7F07-47B9-BD62-4A5AB8F1D5D5}" type="datetime1">
              <a:rPr lang="el-GR" smtClean="0"/>
              <a:t>23/4/2018</a:t>
            </a:fld>
            <a:endParaRPr lang="el-GR"/>
          </a:p>
        </p:txBody>
      </p:sp>
      <p:sp>
        <p:nvSpPr>
          <p:cNvPr id="5" name="Θέση υποσέλιδου 4"/>
          <p:cNvSpPr>
            <a:spLocks noGrp="1"/>
          </p:cNvSpPr>
          <p:nvPr>
            <p:ph type="ftr" sz="quarter" idx="11"/>
          </p:nvPr>
        </p:nvSpPr>
        <p:spPr/>
        <p:txBody>
          <a:bodyPr/>
          <a:lstStyle/>
          <a:p>
            <a:r>
              <a:rPr lang="el-GR" smtClean="0"/>
              <a:t>Η Βαρύτητα</a:t>
            </a:r>
            <a:endParaRPr lang="el-GR"/>
          </a:p>
        </p:txBody>
      </p:sp>
      <p:sp>
        <p:nvSpPr>
          <p:cNvPr id="6" name="Θέση αριθμού διαφάνειας 5"/>
          <p:cNvSpPr>
            <a:spLocks noGrp="1"/>
          </p:cNvSpPr>
          <p:nvPr>
            <p:ph type="sldNum" sz="quarter" idx="12"/>
          </p:nvPr>
        </p:nvSpPr>
        <p:spPr/>
        <p:txBody>
          <a:bodyPr/>
          <a:lstStyle/>
          <a:p>
            <a:fld id="{5179E25C-03A0-4270-9B36-7A9AA2A26BAB}" type="slidenum">
              <a:rPr lang="el-GR" smtClean="0"/>
              <a:t>‹#›</a:t>
            </a:fld>
            <a:endParaRPr lang="el-GR"/>
          </a:p>
        </p:txBody>
      </p:sp>
    </p:spTree>
    <p:extLst>
      <p:ext uri="{BB962C8B-B14F-4D97-AF65-F5344CB8AC3E}">
        <p14:creationId xmlns:p14="http://schemas.microsoft.com/office/powerpoint/2010/main" val="28790835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Κατακόρυφος τίτλος 1"/>
          <p:cNvSpPr>
            <a:spLocks noGrp="1"/>
          </p:cNvSpPr>
          <p:nvPr>
            <p:ph type="title" orient="vert"/>
          </p:nvPr>
        </p:nvSpPr>
        <p:spPr>
          <a:xfrm>
            <a:off x="8724900" y="365125"/>
            <a:ext cx="2628900" cy="5811838"/>
          </a:xfrm>
        </p:spPr>
        <p:txBody>
          <a:bodyPr vert="eaVert"/>
          <a:lstStyle/>
          <a:p>
            <a:r>
              <a:rPr lang="el-GR" smtClean="0"/>
              <a:t>Στυλ κύριου τίτλου</a:t>
            </a:r>
            <a:endParaRPr lang="el-GR"/>
          </a:p>
        </p:txBody>
      </p:sp>
      <p:sp>
        <p:nvSpPr>
          <p:cNvPr id="3" name="Θέση κατακόρυφου κειμένου 2"/>
          <p:cNvSpPr>
            <a:spLocks noGrp="1"/>
          </p:cNvSpPr>
          <p:nvPr>
            <p:ph type="body" orient="vert" idx="1"/>
          </p:nvPr>
        </p:nvSpPr>
        <p:spPr>
          <a:xfrm>
            <a:off x="838200" y="365125"/>
            <a:ext cx="7734300" cy="5811838"/>
          </a:xfrm>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10"/>
          </p:nvPr>
        </p:nvSpPr>
        <p:spPr/>
        <p:txBody>
          <a:bodyPr/>
          <a:lstStyle/>
          <a:p>
            <a:fld id="{FF58A8BA-006F-46B4-81C5-3A637545CECF}" type="datetime1">
              <a:rPr lang="el-GR" smtClean="0"/>
              <a:t>23/4/2018</a:t>
            </a:fld>
            <a:endParaRPr lang="el-GR"/>
          </a:p>
        </p:txBody>
      </p:sp>
      <p:sp>
        <p:nvSpPr>
          <p:cNvPr id="5" name="Θέση υποσέλιδου 4"/>
          <p:cNvSpPr>
            <a:spLocks noGrp="1"/>
          </p:cNvSpPr>
          <p:nvPr>
            <p:ph type="ftr" sz="quarter" idx="11"/>
          </p:nvPr>
        </p:nvSpPr>
        <p:spPr/>
        <p:txBody>
          <a:bodyPr/>
          <a:lstStyle/>
          <a:p>
            <a:r>
              <a:rPr lang="el-GR" smtClean="0"/>
              <a:t>Η Βαρύτητα</a:t>
            </a:r>
            <a:endParaRPr lang="el-GR"/>
          </a:p>
        </p:txBody>
      </p:sp>
      <p:sp>
        <p:nvSpPr>
          <p:cNvPr id="6" name="Θέση αριθμού διαφάνειας 5"/>
          <p:cNvSpPr>
            <a:spLocks noGrp="1"/>
          </p:cNvSpPr>
          <p:nvPr>
            <p:ph type="sldNum" sz="quarter" idx="12"/>
          </p:nvPr>
        </p:nvSpPr>
        <p:spPr/>
        <p:txBody>
          <a:bodyPr/>
          <a:lstStyle/>
          <a:p>
            <a:fld id="{5179E25C-03A0-4270-9B36-7A9AA2A26BAB}" type="slidenum">
              <a:rPr lang="el-GR" smtClean="0"/>
              <a:t>‹#›</a:t>
            </a:fld>
            <a:endParaRPr lang="el-GR"/>
          </a:p>
        </p:txBody>
      </p:sp>
    </p:spTree>
    <p:extLst>
      <p:ext uri="{BB962C8B-B14F-4D97-AF65-F5344CB8AC3E}">
        <p14:creationId xmlns:p14="http://schemas.microsoft.com/office/powerpoint/2010/main" val="16992030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περιεχομένου 2"/>
          <p:cNvSpPr>
            <a:spLocks noGrp="1"/>
          </p:cNvSpPr>
          <p:nvPr>
            <p:ph idx="1"/>
          </p:nvPr>
        </p:nvSpPr>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10"/>
          </p:nvPr>
        </p:nvSpPr>
        <p:spPr/>
        <p:txBody>
          <a:bodyPr/>
          <a:lstStyle/>
          <a:p>
            <a:fld id="{36BEC918-29BA-43B2-A721-73C223613633}" type="datetime1">
              <a:rPr lang="el-GR" smtClean="0"/>
              <a:t>23/4/2018</a:t>
            </a:fld>
            <a:endParaRPr lang="el-GR"/>
          </a:p>
        </p:txBody>
      </p:sp>
      <p:sp>
        <p:nvSpPr>
          <p:cNvPr id="5" name="Θέση υποσέλιδου 4"/>
          <p:cNvSpPr>
            <a:spLocks noGrp="1"/>
          </p:cNvSpPr>
          <p:nvPr>
            <p:ph type="ftr" sz="quarter" idx="11"/>
          </p:nvPr>
        </p:nvSpPr>
        <p:spPr/>
        <p:txBody>
          <a:bodyPr/>
          <a:lstStyle/>
          <a:p>
            <a:r>
              <a:rPr lang="el-GR" smtClean="0"/>
              <a:t>Η Βαρύτητα</a:t>
            </a:r>
            <a:endParaRPr lang="el-GR"/>
          </a:p>
        </p:txBody>
      </p:sp>
      <p:sp>
        <p:nvSpPr>
          <p:cNvPr id="6" name="Θέση αριθμού διαφάνειας 5"/>
          <p:cNvSpPr>
            <a:spLocks noGrp="1"/>
          </p:cNvSpPr>
          <p:nvPr>
            <p:ph type="sldNum" sz="quarter" idx="12"/>
          </p:nvPr>
        </p:nvSpPr>
        <p:spPr/>
        <p:txBody>
          <a:bodyPr/>
          <a:lstStyle/>
          <a:p>
            <a:fld id="{5179E25C-03A0-4270-9B36-7A9AA2A26BAB}" type="slidenum">
              <a:rPr lang="el-GR" smtClean="0"/>
              <a:t>‹#›</a:t>
            </a:fld>
            <a:endParaRPr lang="el-GR"/>
          </a:p>
        </p:txBody>
      </p:sp>
    </p:spTree>
    <p:extLst>
      <p:ext uri="{BB962C8B-B14F-4D97-AF65-F5344CB8AC3E}">
        <p14:creationId xmlns:p14="http://schemas.microsoft.com/office/powerpoint/2010/main" val="18410240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Τίτλος 1"/>
          <p:cNvSpPr>
            <a:spLocks noGrp="1"/>
          </p:cNvSpPr>
          <p:nvPr>
            <p:ph type="title"/>
          </p:nvPr>
        </p:nvSpPr>
        <p:spPr>
          <a:xfrm>
            <a:off x="831850" y="1709738"/>
            <a:ext cx="10515600" cy="2852737"/>
          </a:xfrm>
        </p:spPr>
        <p:txBody>
          <a:bodyPr anchor="b"/>
          <a:lstStyle>
            <a:lvl1pPr>
              <a:defRPr sz="6000"/>
            </a:lvl1pPr>
          </a:lstStyle>
          <a:p>
            <a:r>
              <a:rPr lang="el-GR" smtClean="0"/>
              <a:t>Στυλ κύριου τίτλου</a:t>
            </a:r>
            <a:endParaRPr lang="el-GR"/>
          </a:p>
        </p:txBody>
      </p:sp>
      <p:sp>
        <p:nvSpPr>
          <p:cNvPr id="3" name="Θέση κειμένου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l-GR" smtClean="0"/>
              <a:t>Στυλ υποδείγματος κειμένου</a:t>
            </a:r>
          </a:p>
        </p:txBody>
      </p:sp>
      <p:sp>
        <p:nvSpPr>
          <p:cNvPr id="4" name="Θέση ημερομηνίας 3"/>
          <p:cNvSpPr>
            <a:spLocks noGrp="1"/>
          </p:cNvSpPr>
          <p:nvPr>
            <p:ph type="dt" sz="half" idx="10"/>
          </p:nvPr>
        </p:nvSpPr>
        <p:spPr/>
        <p:txBody>
          <a:bodyPr/>
          <a:lstStyle/>
          <a:p>
            <a:fld id="{095BDDAE-8AF4-4378-A75E-800C5525B537}" type="datetime1">
              <a:rPr lang="el-GR" smtClean="0"/>
              <a:t>23/4/2018</a:t>
            </a:fld>
            <a:endParaRPr lang="el-GR"/>
          </a:p>
        </p:txBody>
      </p:sp>
      <p:sp>
        <p:nvSpPr>
          <p:cNvPr id="5" name="Θέση υποσέλιδου 4"/>
          <p:cNvSpPr>
            <a:spLocks noGrp="1"/>
          </p:cNvSpPr>
          <p:nvPr>
            <p:ph type="ftr" sz="quarter" idx="11"/>
          </p:nvPr>
        </p:nvSpPr>
        <p:spPr/>
        <p:txBody>
          <a:bodyPr/>
          <a:lstStyle/>
          <a:p>
            <a:r>
              <a:rPr lang="el-GR" smtClean="0"/>
              <a:t>Η Βαρύτητα</a:t>
            </a:r>
            <a:endParaRPr lang="el-GR"/>
          </a:p>
        </p:txBody>
      </p:sp>
      <p:sp>
        <p:nvSpPr>
          <p:cNvPr id="6" name="Θέση αριθμού διαφάνειας 5"/>
          <p:cNvSpPr>
            <a:spLocks noGrp="1"/>
          </p:cNvSpPr>
          <p:nvPr>
            <p:ph type="sldNum" sz="quarter" idx="12"/>
          </p:nvPr>
        </p:nvSpPr>
        <p:spPr/>
        <p:txBody>
          <a:bodyPr/>
          <a:lstStyle/>
          <a:p>
            <a:fld id="{5179E25C-03A0-4270-9B36-7A9AA2A26BAB}" type="slidenum">
              <a:rPr lang="el-GR" smtClean="0"/>
              <a:t>‹#›</a:t>
            </a:fld>
            <a:endParaRPr lang="el-GR"/>
          </a:p>
        </p:txBody>
      </p:sp>
    </p:spTree>
    <p:extLst>
      <p:ext uri="{BB962C8B-B14F-4D97-AF65-F5344CB8AC3E}">
        <p14:creationId xmlns:p14="http://schemas.microsoft.com/office/powerpoint/2010/main" val="33596428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περιεχομένου 2"/>
          <p:cNvSpPr>
            <a:spLocks noGrp="1"/>
          </p:cNvSpPr>
          <p:nvPr>
            <p:ph sz="half" idx="1"/>
          </p:nvPr>
        </p:nvSpPr>
        <p:spPr>
          <a:xfrm>
            <a:off x="838200" y="1825625"/>
            <a:ext cx="5181600" cy="4351338"/>
          </a:xfrm>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περιεχομένου 3"/>
          <p:cNvSpPr>
            <a:spLocks noGrp="1"/>
          </p:cNvSpPr>
          <p:nvPr>
            <p:ph sz="half" idx="2"/>
          </p:nvPr>
        </p:nvSpPr>
        <p:spPr>
          <a:xfrm>
            <a:off x="6172200" y="1825625"/>
            <a:ext cx="5181600" cy="4351338"/>
          </a:xfrm>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Θέση ημερομηνίας 4"/>
          <p:cNvSpPr>
            <a:spLocks noGrp="1"/>
          </p:cNvSpPr>
          <p:nvPr>
            <p:ph type="dt" sz="half" idx="10"/>
          </p:nvPr>
        </p:nvSpPr>
        <p:spPr/>
        <p:txBody>
          <a:bodyPr/>
          <a:lstStyle/>
          <a:p>
            <a:fld id="{0D912277-7709-44BC-B6F9-3191FFB49AB4}" type="datetime1">
              <a:rPr lang="el-GR" smtClean="0"/>
              <a:t>23/4/2018</a:t>
            </a:fld>
            <a:endParaRPr lang="el-GR"/>
          </a:p>
        </p:txBody>
      </p:sp>
      <p:sp>
        <p:nvSpPr>
          <p:cNvPr id="6" name="Θέση υποσέλιδου 5"/>
          <p:cNvSpPr>
            <a:spLocks noGrp="1"/>
          </p:cNvSpPr>
          <p:nvPr>
            <p:ph type="ftr" sz="quarter" idx="11"/>
          </p:nvPr>
        </p:nvSpPr>
        <p:spPr/>
        <p:txBody>
          <a:bodyPr/>
          <a:lstStyle/>
          <a:p>
            <a:r>
              <a:rPr lang="el-GR" smtClean="0"/>
              <a:t>Η Βαρύτητα</a:t>
            </a:r>
            <a:endParaRPr lang="el-GR"/>
          </a:p>
        </p:txBody>
      </p:sp>
      <p:sp>
        <p:nvSpPr>
          <p:cNvPr id="7" name="Θέση αριθμού διαφάνειας 6"/>
          <p:cNvSpPr>
            <a:spLocks noGrp="1"/>
          </p:cNvSpPr>
          <p:nvPr>
            <p:ph type="sldNum" sz="quarter" idx="12"/>
          </p:nvPr>
        </p:nvSpPr>
        <p:spPr/>
        <p:txBody>
          <a:bodyPr/>
          <a:lstStyle/>
          <a:p>
            <a:fld id="{5179E25C-03A0-4270-9B36-7A9AA2A26BAB}" type="slidenum">
              <a:rPr lang="el-GR" smtClean="0"/>
              <a:t>‹#›</a:t>
            </a:fld>
            <a:endParaRPr lang="el-GR"/>
          </a:p>
        </p:txBody>
      </p:sp>
    </p:spTree>
    <p:extLst>
      <p:ext uri="{BB962C8B-B14F-4D97-AF65-F5344CB8AC3E}">
        <p14:creationId xmlns:p14="http://schemas.microsoft.com/office/powerpoint/2010/main" val="26054216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Τίτλος 1"/>
          <p:cNvSpPr>
            <a:spLocks noGrp="1"/>
          </p:cNvSpPr>
          <p:nvPr>
            <p:ph type="title"/>
          </p:nvPr>
        </p:nvSpPr>
        <p:spPr>
          <a:xfrm>
            <a:off x="839788" y="365125"/>
            <a:ext cx="10515600" cy="1325563"/>
          </a:xfrm>
        </p:spPr>
        <p:txBody>
          <a:bodyPr/>
          <a:lstStyle/>
          <a:p>
            <a:r>
              <a:rPr lang="el-GR" smtClean="0"/>
              <a:t>Στυλ κύριου τίτλου</a:t>
            </a:r>
            <a:endParaRPr lang="el-GR"/>
          </a:p>
        </p:txBody>
      </p:sp>
      <p:sp>
        <p:nvSpPr>
          <p:cNvPr id="3" name="Θέση κειμένου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4" name="Θέση περιεχομένου 3"/>
          <p:cNvSpPr>
            <a:spLocks noGrp="1"/>
          </p:cNvSpPr>
          <p:nvPr>
            <p:ph sz="half" idx="2"/>
          </p:nvPr>
        </p:nvSpPr>
        <p:spPr>
          <a:xfrm>
            <a:off x="839788" y="2505075"/>
            <a:ext cx="5157787" cy="3684588"/>
          </a:xfrm>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Θέση κειμένου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6" name="Θέση περιεχομένου 5"/>
          <p:cNvSpPr>
            <a:spLocks noGrp="1"/>
          </p:cNvSpPr>
          <p:nvPr>
            <p:ph sz="quarter" idx="4"/>
          </p:nvPr>
        </p:nvSpPr>
        <p:spPr>
          <a:xfrm>
            <a:off x="6172200" y="2505075"/>
            <a:ext cx="5183188" cy="3684588"/>
          </a:xfrm>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7" name="Θέση ημερομηνίας 6"/>
          <p:cNvSpPr>
            <a:spLocks noGrp="1"/>
          </p:cNvSpPr>
          <p:nvPr>
            <p:ph type="dt" sz="half" idx="10"/>
          </p:nvPr>
        </p:nvSpPr>
        <p:spPr/>
        <p:txBody>
          <a:bodyPr/>
          <a:lstStyle/>
          <a:p>
            <a:fld id="{F9390E67-9840-4FD9-8104-3E1301702F99}" type="datetime1">
              <a:rPr lang="el-GR" smtClean="0"/>
              <a:t>23/4/2018</a:t>
            </a:fld>
            <a:endParaRPr lang="el-GR"/>
          </a:p>
        </p:txBody>
      </p:sp>
      <p:sp>
        <p:nvSpPr>
          <p:cNvPr id="8" name="Θέση υποσέλιδου 7"/>
          <p:cNvSpPr>
            <a:spLocks noGrp="1"/>
          </p:cNvSpPr>
          <p:nvPr>
            <p:ph type="ftr" sz="quarter" idx="11"/>
          </p:nvPr>
        </p:nvSpPr>
        <p:spPr/>
        <p:txBody>
          <a:bodyPr/>
          <a:lstStyle/>
          <a:p>
            <a:r>
              <a:rPr lang="el-GR" smtClean="0"/>
              <a:t>Η Βαρύτητα</a:t>
            </a:r>
            <a:endParaRPr lang="el-GR"/>
          </a:p>
        </p:txBody>
      </p:sp>
      <p:sp>
        <p:nvSpPr>
          <p:cNvPr id="9" name="Θέση αριθμού διαφάνειας 8"/>
          <p:cNvSpPr>
            <a:spLocks noGrp="1"/>
          </p:cNvSpPr>
          <p:nvPr>
            <p:ph type="sldNum" sz="quarter" idx="12"/>
          </p:nvPr>
        </p:nvSpPr>
        <p:spPr/>
        <p:txBody>
          <a:bodyPr/>
          <a:lstStyle/>
          <a:p>
            <a:fld id="{5179E25C-03A0-4270-9B36-7A9AA2A26BAB}" type="slidenum">
              <a:rPr lang="el-GR" smtClean="0"/>
              <a:t>‹#›</a:t>
            </a:fld>
            <a:endParaRPr lang="el-GR"/>
          </a:p>
        </p:txBody>
      </p:sp>
    </p:spTree>
    <p:extLst>
      <p:ext uri="{BB962C8B-B14F-4D97-AF65-F5344CB8AC3E}">
        <p14:creationId xmlns:p14="http://schemas.microsoft.com/office/powerpoint/2010/main" val="2667280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ημερομηνίας 2"/>
          <p:cNvSpPr>
            <a:spLocks noGrp="1"/>
          </p:cNvSpPr>
          <p:nvPr>
            <p:ph type="dt" sz="half" idx="10"/>
          </p:nvPr>
        </p:nvSpPr>
        <p:spPr/>
        <p:txBody>
          <a:bodyPr/>
          <a:lstStyle/>
          <a:p>
            <a:fld id="{C89867E6-7A24-437A-A36C-294C6A6903CC}" type="datetime1">
              <a:rPr lang="el-GR" smtClean="0"/>
              <a:t>23/4/2018</a:t>
            </a:fld>
            <a:endParaRPr lang="el-GR"/>
          </a:p>
        </p:txBody>
      </p:sp>
      <p:sp>
        <p:nvSpPr>
          <p:cNvPr id="4" name="Θέση υποσέλιδου 3"/>
          <p:cNvSpPr>
            <a:spLocks noGrp="1"/>
          </p:cNvSpPr>
          <p:nvPr>
            <p:ph type="ftr" sz="quarter" idx="11"/>
          </p:nvPr>
        </p:nvSpPr>
        <p:spPr/>
        <p:txBody>
          <a:bodyPr/>
          <a:lstStyle/>
          <a:p>
            <a:r>
              <a:rPr lang="el-GR" smtClean="0"/>
              <a:t>Η Βαρύτητα</a:t>
            </a:r>
            <a:endParaRPr lang="el-GR"/>
          </a:p>
        </p:txBody>
      </p:sp>
      <p:sp>
        <p:nvSpPr>
          <p:cNvPr id="5" name="Θέση αριθμού διαφάνειας 4"/>
          <p:cNvSpPr>
            <a:spLocks noGrp="1"/>
          </p:cNvSpPr>
          <p:nvPr>
            <p:ph type="sldNum" sz="quarter" idx="12"/>
          </p:nvPr>
        </p:nvSpPr>
        <p:spPr/>
        <p:txBody>
          <a:bodyPr/>
          <a:lstStyle/>
          <a:p>
            <a:fld id="{5179E25C-03A0-4270-9B36-7A9AA2A26BAB}" type="slidenum">
              <a:rPr lang="el-GR" smtClean="0"/>
              <a:t>‹#›</a:t>
            </a:fld>
            <a:endParaRPr lang="el-GR"/>
          </a:p>
        </p:txBody>
      </p:sp>
    </p:spTree>
    <p:extLst>
      <p:ext uri="{BB962C8B-B14F-4D97-AF65-F5344CB8AC3E}">
        <p14:creationId xmlns:p14="http://schemas.microsoft.com/office/powerpoint/2010/main" val="2624242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Θέση ημερομηνίας 1"/>
          <p:cNvSpPr>
            <a:spLocks noGrp="1"/>
          </p:cNvSpPr>
          <p:nvPr>
            <p:ph type="dt" sz="half" idx="10"/>
          </p:nvPr>
        </p:nvSpPr>
        <p:spPr/>
        <p:txBody>
          <a:bodyPr/>
          <a:lstStyle/>
          <a:p>
            <a:fld id="{370C4FEC-770D-401D-8B82-486F3A628B56}" type="datetime1">
              <a:rPr lang="el-GR" smtClean="0"/>
              <a:t>23/4/2018</a:t>
            </a:fld>
            <a:endParaRPr lang="el-GR"/>
          </a:p>
        </p:txBody>
      </p:sp>
      <p:sp>
        <p:nvSpPr>
          <p:cNvPr id="3" name="Θέση υποσέλιδου 2"/>
          <p:cNvSpPr>
            <a:spLocks noGrp="1"/>
          </p:cNvSpPr>
          <p:nvPr>
            <p:ph type="ftr" sz="quarter" idx="11"/>
          </p:nvPr>
        </p:nvSpPr>
        <p:spPr/>
        <p:txBody>
          <a:bodyPr/>
          <a:lstStyle/>
          <a:p>
            <a:r>
              <a:rPr lang="el-GR" smtClean="0"/>
              <a:t>Η Βαρύτητα</a:t>
            </a:r>
            <a:endParaRPr lang="el-GR"/>
          </a:p>
        </p:txBody>
      </p:sp>
      <p:sp>
        <p:nvSpPr>
          <p:cNvPr id="4" name="Θέση αριθμού διαφάνειας 3"/>
          <p:cNvSpPr>
            <a:spLocks noGrp="1"/>
          </p:cNvSpPr>
          <p:nvPr>
            <p:ph type="sldNum" sz="quarter" idx="12"/>
          </p:nvPr>
        </p:nvSpPr>
        <p:spPr/>
        <p:txBody>
          <a:bodyPr/>
          <a:lstStyle/>
          <a:p>
            <a:fld id="{5179E25C-03A0-4270-9B36-7A9AA2A26BAB}" type="slidenum">
              <a:rPr lang="el-GR" smtClean="0"/>
              <a:t>‹#›</a:t>
            </a:fld>
            <a:endParaRPr lang="el-GR"/>
          </a:p>
        </p:txBody>
      </p:sp>
    </p:spTree>
    <p:extLst>
      <p:ext uri="{BB962C8B-B14F-4D97-AF65-F5344CB8AC3E}">
        <p14:creationId xmlns:p14="http://schemas.microsoft.com/office/powerpoint/2010/main" val="5791478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839788" y="457200"/>
            <a:ext cx="3932237" cy="1600200"/>
          </a:xfrm>
        </p:spPr>
        <p:txBody>
          <a:bodyPr anchor="b"/>
          <a:lstStyle>
            <a:lvl1pPr>
              <a:defRPr sz="3200"/>
            </a:lvl1pPr>
          </a:lstStyle>
          <a:p>
            <a:r>
              <a:rPr lang="el-GR" smtClean="0"/>
              <a:t>Στυλ κύριου τίτλου</a:t>
            </a:r>
            <a:endParaRPr lang="el-GR"/>
          </a:p>
        </p:txBody>
      </p:sp>
      <p:sp>
        <p:nvSpPr>
          <p:cNvPr id="3" name="Θέση περιεχομένου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κειμένου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smtClean="0"/>
              <a:t>Στυλ υποδείγματος κειμένου</a:t>
            </a:r>
          </a:p>
        </p:txBody>
      </p:sp>
      <p:sp>
        <p:nvSpPr>
          <p:cNvPr id="5" name="Θέση ημερομηνίας 4"/>
          <p:cNvSpPr>
            <a:spLocks noGrp="1"/>
          </p:cNvSpPr>
          <p:nvPr>
            <p:ph type="dt" sz="half" idx="10"/>
          </p:nvPr>
        </p:nvSpPr>
        <p:spPr/>
        <p:txBody>
          <a:bodyPr/>
          <a:lstStyle/>
          <a:p>
            <a:fld id="{03764BDD-077D-4592-BCFA-F7F22B334810}" type="datetime1">
              <a:rPr lang="el-GR" smtClean="0"/>
              <a:t>23/4/2018</a:t>
            </a:fld>
            <a:endParaRPr lang="el-GR"/>
          </a:p>
        </p:txBody>
      </p:sp>
      <p:sp>
        <p:nvSpPr>
          <p:cNvPr id="6" name="Θέση υποσέλιδου 5"/>
          <p:cNvSpPr>
            <a:spLocks noGrp="1"/>
          </p:cNvSpPr>
          <p:nvPr>
            <p:ph type="ftr" sz="quarter" idx="11"/>
          </p:nvPr>
        </p:nvSpPr>
        <p:spPr/>
        <p:txBody>
          <a:bodyPr/>
          <a:lstStyle/>
          <a:p>
            <a:r>
              <a:rPr lang="el-GR" smtClean="0"/>
              <a:t>Η Βαρύτητα</a:t>
            </a:r>
            <a:endParaRPr lang="el-GR"/>
          </a:p>
        </p:txBody>
      </p:sp>
      <p:sp>
        <p:nvSpPr>
          <p:cNvPr id="7" name="Θέση αριθμού διαφάνειας 6"/>
          <p:cNvSpPr>
            <a:spLocks noGrp="1"/>
          </p:cNvSpPr>
          <p:nvPr>
            <p:ph type="sldNum" sz="quarter" idx="12"/>
          </p:nvPr>
        </p:nvSpPr>
        <p:spPr/>
        <p:txBody>
          <a:bodyPr/>
          <a:lstStyle/>
          <a:p>
            <a:fld id="{5179E25C-03A0-4270-9B36-7A9AA2A26BAB}" type="slidenum">
              <a:rPr lang="el-GR" smtClean="0"/>
              <a:t>‹#›</a:t>
            </a:fld>
            <a:endParaRPr lang="el-GR"/>
          </a:p>
        </p:txBody>
      </p:sp>
    </p:spTree>
    <p:extLst>
      <p:ext uri="{BB962C8B-B14F-4D97-AF65-F5344CB8AC3E}">
        <p14:creationId xmlns:p14="http://schemas.microsoft.com/office/powerpoint/2010/main" val="9851064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839788" y="457200"/>
            <a:ext cx="3932237" cy="1600200"/>
          </a:xfrm>
        </p:spPr>
        <p:txBody>
          <a:bodyPr anchor="b"/>
          <a:lstStyle>
            <a:lvl1pPr>
              <a:defRPr sz="3200"/>
            </a:lvl1pPr>
          </a:lstStyle>
          <a:p>
            <a:r>
              <a:rPr lang="el-GR" smtClean="0"/>
              <a:t>Στυλ κύριου τίτλου</a:t>
            </a:r>
            <a:endParaRPr lang="el-GR"/>
          </a:p>
        </p:txBody>
      </p:sp>
      <p:sp>
        <p:nvSpPr>
          <p:cNvPr id="3" name="Θέση εικόνας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Θέση κειμένου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smtClean="0"/>
              <a:t>Στυλ υποδείγματος κειμένου</a:t>
            </a:r>
          </a:p>
        </p:txBody>
      </p:sp>
      <p:sp>
        <p:nvSpPr>
          <p:cNvPr id="5" name="Θέση ημερομηνίας 4"/>
          <p:cNvSpPr>
            <a:spLocks noGrp="1"/>
          </p:cNvSpPr>
          <p:nvPr>
            <p:ph type="dt" sz="half" idx="10"/>
          </p:nvPr>
        </p:nvSpPr>
        <p:spPr/>
        <p:txBody>
          <a:bodyPr/>
          <a:lstStyle/>
          <a:p>
            <a:fld id="{5A7033C4-6E38-4FAA-9359-66BD7FAD205B}" type="datetime1">
              <a:rPr lang="el-GR" smtClean="0"/>
              <a:t>23/4/2018</a:t>
            </a:fld>
            <a:endParaRPr lang="el-GR"/>
          </a:p>
        </p:txBody>
      </p:sp>
      <p:sp>
        <p:nvSpPr>
          <p:cNvPr id="6" name="Θέση υποσέλιδου 5"/>
          <p:cNvSpPr>
            <a:spLocks noGrp="1"/>
          </p:cNvSpPr>
          <p:nvPr>
            <p:ph type="ftr" sz="quarter" idx="11"/>
          </p:nvPr>
        </p:nvSpPr>
        <p:spPr/>
        <p:txBody>
          <a:bodyPr/>
          <a:lstStyle/>
          <a:p>
            <a:r>
              <a:rPr lang="el-GR" smtClean="0"/>
              <a:t>Η Βαρύτητα</a:t>
            </a:r>
            <a:endParaRPr lang="el-GR"/>
          </a:p>
        </p:txBody>
      </p:sp>
      <p:sp>
        <p:nvSpPr>
          <p:cNvPr id="7" name="Θέση αριθμού διαφάνειας 6"/>
          <p:cNvSpPr>
            <a:spLocks noGrp="1"/>
          </p:cNvSpPr>
          <p:nvPr>
            <p:ph type="sldNum" sz="quarter" idx="12"/>
          </p:nvPr>
        </p:nvSpPr>
        <p:spPr/>
        <p:txBody>
          <a:bodyPr/>
          <a:lstStyle/>
          <a:p>
            <a:fld id="{5179E25C-03A0-4270-9B36-7A9AA2A26BAB}" type="slidenum">
              <a:rPr lang="el-GR" smtClean="0"/>
              <a:t>‹#›</a:t>
            </a:fld>
            <a:endParaRPr lang="el-GR"/>
          </a:p>
        </p:txBody>
      </p:sp>
    </p:spTree>
    <p:extLst>
      <p:ext uri="{BB962C8B-B14F-4D97-AF65-F5344CB8AC3E}">
        <p14:creationId xmlns:p14="http://schemas.microsoft.com/office/powerpoint/2010/main" val="1740419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τίτλου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l-GR" smtClean="0"/>
              <a:t>Στυλ κύριου τίτλου</a:t>
            </a:r>
            <a:endParaRPr lang="el-GR"/>
          </a:p>
        </p:txBody>
      </p:sp>
      <p:sp>
        <p:nvSpPr>
          <p:cNvPr id="3" name="Θέση κειμένου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2CB1ACF-4145-4241-B8B2-AE7C3186156D}" type="datetime1">
              <a:rPr lang="el-GR" smtClean="0"/>
              <a:t>23/4/2018</a:t>
            </a:fld>
            <a:endParaRPr lang="el-GR"/>
          </a:p>
        </p:txBody>
      </p:sp>
      <p:sp>
        <p:nvSpPr>
          <p:cNvPr id="5" name="Θέση υποσέλιδου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l-GR" smtClean="0"/>
              <a:t>Η Βαρύτητα</a:t>
            </a:r>
            <a:endParaRPr lang="el-GR"/>
          </a:p>
        </p:txBody>
      </p:sp>
      <p:sp>
        <p:nvSpPr>
          <p:cNvPr id="6" name="Θέση αριθμού διαφάνειας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79E25C-03A0-4270-9B36-7A9AA2A26BAB}" type="slidenum">
              <a:rPr lang="el-GR" smtClean="0"/>
              <a:t>‹#›</a:t>
            </a:fld>
            <a:endParaRPr lang="el-GR"/>
          </a:p>
        </p:txBody>
      </p:sp>
    </p:spTree>
    <p:extLst>
      <p:ext uri="{BB962C8B-B14F-4D97-AF65-F5344CB8AC3E}">
        <p14:creationId xmlns:p14="http://schemas.microsoft.com/office/powerpoint/2010/main" val="22793240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p:txBody>
          <a:bodyPr/>
          <a:lstStyle/>
          <a:p>
            <a:endParaRPr lang="el-GR" dirty="0"/>
          </a:p>
        </p:txBody>
      </p:sp>
      <p:sp>
        <p:nvSpPr>
          <p:cNvPr id="3" name="Υπότιτλος 2"/>
          <p:cNvSpPr>
            <a:spLocks noGrp="1"/>
          </p:cNvSpPr>
          <p:nvPr>
            <p:ph type="subTitle" idx="1"/>
          </p:nvPr>
        </p:nvSpPr>
        <p:spPr/>
        <p:txBody>
          <a:bodyPr/>
          <a:lstStyle/>
          <a:p>
            <a:endParaRPr lang="el-GR" dirty="0"/>
          </a:p>
        </p:txBody>
      </p:sp>
      <p:sp>
        <p:nvSpPr>
          <p:cNvPr id="4" name="Θέση υποσέλιδου 3"/>
          <p:cNvSpPr>
            <a:spLocks noGrp="1"/>
          </p:cNvSpPr>
          <p:nvPr>
            <p:ph type="ftr" sz="quarter" idx="11"/>
          </p:nvPr>
        </p:nvSpPr>
        <p:spPr/>
        <p:txBody>
          <a:bodyPr/>
          <a:lstStyle/>
          <a:p>
            <a:r>
              <a:rPr lang="el-GR" smtClean="0"/>
              <a:t>Η Βαρύτητα</a:t>
            </a:r>
            <a:endParaRPr lang="el-GR"/>
          </a:p>
        </p:txBody>
      </p:sp>
      <p:sp>
        <p:nvSpPr>
          <p:cNvPr id="5" name="Θέση αριθμού διαφάνειας 4"/>
          <p:cNvSpPr>
            <a:spLocks noGrp="1"/>
          </p:cNvSpPr>
          <p:nvPr>
            <p:ph type="sldNum" sz="quarter" idx="12"/>
          </p:nvPr>
        </p:nvSpPr>
        <p:spPr/>
        <p:txBody>
          <a:bodyPr/>
          <a:lstStyle/>
          <a:p>
            <a:fld id="{5179E25C-03A0-4270-9B36-7A9AA2A26BAB}" type="slidenum">
              <a:rPr lang="el-GR" smtClean="0"/>
              <a:t>1</a:t>
            </a:fld>
            <a:endParaRPr lang="el-GR"/>
          </a:p>
        </p:txBody>
      </p:sp>
    </p:spTree>
    <p:extLst>
      <p:ext uri="{BB962C8B-B14F-4D97-AF65-F5344CB8AC3E}">
        <p14:creationId xmlns:p14="http://schemas.microsoft.com/office/powerpoint/2010/main" val="525938356"/>
      </p:ext>
    </p:extLst>
  </p:cSld>
  <p:clrMapOvr>
    <a:masterClrMapping/>
  </p:clrMapOvr>
  <mc:AlternateContent xmlns:mc="http://schemas.openxmlformats.org/markup-compatibility/2006" xmlns:p14="http://schemas.microsoft.com/office/powerpoint/2010/main">
    <mc:Choice Requires="p14">
      <p:transition spd="slow" p14:dur="2000" advTm="7830"/>
    </mc:Choice>
    <mc:Fallback xmlns="">
      <p:transition spd="slow" advTm="7830"/>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p:txBody>
          <a:bodyPr/>
          <a:lstStyle/>
          <a:p>
            <a:r>
              <a:rPr lang="el-GR" dirty="0" smtClean="0"/>
              <a:t>Η  Βαρύτητα</a:t>
            </a:r>
            <a:endParaRPr lang="el-GR" dirty="0"/>
          </a:p>
        </p:txBody>
      </p:sp>
      <p:sp>
        <p:nvSpPr>
          <p:cNvPr id="3" name="Υπότιτλος 2"/>
          <p:cNvSpPr>
            <a:spLocks noGrp="1"/>
          </p:cNvSpPr>
          <p:nvPr>
            <p:ph type="subTitle" idx="1"/>
          </p:nvPr>
        </p:nvSpPr>
        <p:spPr/>
        <p:txBody>
          <a:bodyPr/>
          <a:lstStyle/>
          <a:p>
            <a:r>
              <a:rPr lang="el-GR" i="1" dirty="0">
                <a:solidFill>
                  <a:srgbClr val="002060"/>
                </a:solidFill>
              </a:rPr>
              <a:t>Στη φυσική, βαρύτητα ονομάζεται η ιδιότητα των υλικών σωμάτων να έλκουν και να έλκονται αμοιβαία με άλλα υλικά σώματα. Τα </a:t>
            </a:r>
            <a:r>
              <a:rPr lang="el-GR" i="1" dirty="0" err="1">
                <a:solidFill>
                  <a:srgbClr val="002060"/>
                </a:solidFill>
              </a:rPr>
              <a:t>ελκόμενα</a:t>
            </a:r>
            <a:r>
              <a:rPr lang="el-GR" i="1" dirty="0">
                <a:solidFill>
                  <a:srgbClr val="002060"/>
                </a:solidFill>
              </a:rPr>
              <a:t> σώματα κινούνται με επιταχυνόμενη κίνηση προς το έλκον σώμα. Οι έλξεις είναι αμοιβαίες. Το μέτρο της αντίστασης, που παρουσιάζει κάθε σώμα στη μεταβολή της κινητικής του κατάστασης, το ονομάζουμε μάζα του σώματος. Η δύναμη έλξης, που ονομάζεται βάρος, είναι μεγαλύτερη όταν τα σώματα είναι πλησιέστερα ή όταν έχουν μεγαλύτερη μάζα.</a:t>
            </a:r>
          </a:p>
          <a:p>
            <a:endParaRPr lang="el-GR" dirty="0"/>
          </a:p>
        </p:txBody>
      </p:sp>
      <p:sp>
        <p:nvSpPr>
          <p:cNvPr id="4" name="Θέση υποσέλιδου 3"/>
          <p:cNvSpPr>
            <a:spLocks noGrp="1"/>
          </p:cNvSpPr>
          <p:nvPr>
            <p:ph type="ftr" sz="quarter" idx="11"/>
          </p:nvPr>
        </p:nvSpPr>
        <p:spPr/>
        <p:txBody>
          <a:bodyPr/>
          <a:lstStyle/>
          <a:p>
            <a:r>
              <a:rPr lang="el-GR" smtClean="0"/>
              <a:t>Η Βαρύτητα</a:t>
            </a:r>
            <a:endParaRPr lang="el-GR"/>
          </a:p>
        </p:txBody>
      </p:sp>
      <p:sp>
        <p:nvSpPr>
          <p:cNvPr id="5" name="Θέση αριθμού διαφάνειας 4"/>
          <p:cNvSpPr>
            <a:spLocks noGrp="1"/>
          </p:cNvSpPr>
          <p:nvPr>
            <p:ph type="sldNum" sz="quarter" idx="12"/>
          </p:nvPr>
        </p:nvSpPr>
        <p:spPr/>
        <p:txBody>
          <a:bodyPr/>
          <a:lstStyle/>
          <a:p>
            <a:fld id="{5179E25C-03A0-4270-9B36-7A9AA2A26BAB}" type="slidenum">
              <a:rPr lang="el-GR" smtClean="0"/>
              <a:t>2</a:t>
            </a:fld>
            <a:endParaRPr lang="el-GR"/>
          </a:p>
        </p:txBody>
      </p:sp>
    </p:spTree>
    <p:extLst>
      <p:ext uri="{BB962C8B-B14F-4D97-AF65-F5344CB8AC3E}">
        <p14:creationId xmlns:p14="http://schemas.microsoft.com/office/powerpoint/2010/main" val="495873628"/>
      </p:ext>
    </p:extLst>
  </p:cSld>
  <p:clrMapOvr>
    <a:masterClrMapping/>
  </p:clrMapOvr>
  <mc:AlternateContent xmlns:mc="http://schemas.openxmlformats.org/markup-compatibility/2006" xmlns:p14="http://schemas.microsoft.com/office/powerpoint/2010/main">
    <mc:Choice Requires="p14">
      <p:transition spd="slow" p14:dur="2000" advTm="7591"/>
    </mc:Choice>
    <mc:Fallback xmlns="">
      <p:transition spd="slow" advTm="7591"/>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p:txBody>
          <a:bodyPr/>
          <a:lstStyle/>
          <a:p>
            <a:r>
              <a:rPr lang="el-GR" dirty="0" smtClean="0"/>
              <a:t>Ποιος ανακάλυψε την βαρύτητα</a:t>
            </a:r>
            <a:endParaRPr lang="el-GR" dirty="0"/>
          </a:p>
        </p:txBody>
      </p:sp>
      <p:sp>
        <p:nvSpPr>
          <p:cNvPr id="3" name="Υπότιτλος 2"/>
          <p:cNvSpPr>
            <a:spLocks noGrp="1"/>
          </p:cNvSpPr>
          <p:nvPr>
            <p:ph type="subTitle" idx="1"/>
          </p:nvPr>
        </p:nvSpPr>
        <p:spPr>
          <a:xfrm>
            <a:off x="1524000" y="2502567"/>
            <a:ext cx="9144000" cy="3573379"/>
          </a:xfrm>
        </p:spPr>
        <p:txBody>
          <a:bodyPr>
            <a:normAutofit fontScale="70000" lnSpcReduction="20000"/>
          </a:bodyPr>
          <a:lstStyle/>
          <a:p>
            <a:r>
              <a:rPr lang="el-GR" sz="3400" i="1" dirty="0">
                <a:solidFill>
                  <a:srgbClr val="002060"/>
                </a:solidFill>
              </a:rPr>
              <a:t>Θα μπορούσε η πτώση ενός «γέρικου», σαπισμένου μήλου από το κλαδί ενός δέντρου να οδηγήσει σε μία επιστημονική... έκρηξη; Φυσικά, αρκεί να πέσει στο κεφάλι του σωστού ατόμου, τη σωστή στιγμή</a:t>
            </a:r>
            <a:r>
              <a:rPr lang="el-GR" sz="3400" i="1" dirty="0" smtClean="0">
                <a:solidFill>
                  <a:srgbClr val="002060"/>
                </a:solidFill>
              </a:rPr>
              <a:t>.</a:t>
            </a:r>
            <a:endParaRPr lang="el-GR" sz="3400" i="1" dirty="0">
              <a:solidFill>
                <a:srgbClr val="002060"/>
              </a:solidFill>
            </a:endParaRPr>
          </a:p>
          <a:p>
            <a:r>
              <a:rPr lang="el-GR" sz="3400" i="1" dirty="0">
                <a:solidFill>
                  <a:srgbClr val="002060"/>
                </a:solidFill>
              </a:rPr>
              <a:t>Το «γέρικο» μήλο είχε μόλις πέσει στο κεφάλι του Νεύτωνα. Ο Άγγλος φυσικός, που εκείνη την εποχή μελετούσε με μεγάλο πάθος τις κινήσεις της σελήνης γύρω από την Γη, προσπάθησε να εξηγήσει αυτό το τυχαίο φαινόμενο επιστημονικά. </a:t>
            </a:r>
          </a:p>
          <a:p>
            <a:r>
              <a:rPr lang="el-GR" sz="3400" i="1" dirty="0">
                <a:solidFill>
                  <a:srgbClr val="002060"/>
                </a:solidFill>
              </a:rPr>
              <a:t>Ο Άγγλος </a:t>
            </a:r>
            <a:r>
              <a:rPr lang="el-GR" sz="3400" i="1" dirty="0" smtClean="0">
                <a:solidFill>
                  <a:srgbClr val="002060"/>
                </a:solidFill>
              </a:rPr>
              <a:t>φυσικός  </a:t>
            </a:r>
            <a:r>
              <a:rPr lang="el-GR" sz="3400" i="1" dirty="0">
                <a:solidFill>
                  <a:srgbClr val="002060"/>
                </a:solidFill>
              </a:rPr>
              <a:t>μέσα από ένα τυχαίο γεγονός στην καθημερινότητα του, προσπάθησε να αντιληφθεί ποια είναι αυτή η δύναμη που προκαλεί τέτοιου είδους κινήσεις. Μάλιστα, ήταν πεπεισμένος πως η πτώση του μήλου και η τροχιά της Σελήνης ήταν κινήσεις που προέρχονταν από την άσκηση του ίδιου είδους δύναμης. </a:t>
            </a:r>
          </a:p>
          <a:p>
            <a:endParaRPr lang="el-GR" dirty="0" smtClean="0"/>
          </a:p>
        </p:txBody>
      </p:sp>
      <p:sp>
        <p:nvSpPr>
          <p:cNvPr id="4" name="Θέση υποσέλιδου 3"/>
          <p:cNvSpPr>
            <a:spLocks noGrp="1"/>
          </p:cNvSpPr>
          <p:nvPr>
            <p:ph type="ftr" sz="quarter" idx="11"/>
          </p:nvPr>
        </p:nvSpPr>
        <p:spPr/>
        <p:txBody>
          <a:bodyPr/>
          <a:lstStyle/>
          <a:p>
            <a:r>
              <a:rPr lang="el-GR" dirty="0" smtClean="0"/>
              <a:t>Η Βαρύτητα</a:t>
            </a:r>
            <a:endParaRPr lang="el-GR" dirty="0"/>
          </a:p>
        </p:txBody>
      </p:sp>
    </p:spTree>
    <p:extLst>
      <p:ext uri="{BB962C8B-B14F-4D97-AF65-F5344CB8AC3E}">
        <p14:creationId xmlns:p14="http://schemas.microsoft.com/office/powerpoint/2010/main" val="4090389192"/>
      </p:ext>
    </p:extLst>
  </p:cSld>
  <p:clrMapOvr>
    <a:masterClrMapping/>
  </p:clrMapOvr>
  <mc:AlternateContent xmlns:mc="http://schemas.openxmlformats.org/markup-compatibility/2006" xmlns:p14="http://schemas.microsoft.com/office/powerpoint/2010/main">
    <mc:Choice Requires="p14">
      <p:transition spd="slow" p14:dur="2000" advTm="7229"/>
    </mc:Choice>
    <mc:Fallback xmlns="">
      <p:transition spd="slow" advTm="7229"/>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p:txBody>
          <a:bodyPr/>
          <a:lstStyle/>
          <a:p>
            <a:r>
              <a:rPr lang="el-GR" dirty="0" smtClean="0"/>
              <a:t>Πως μας επηρεάζει η βαρύτητα</a:t>
            </a:r>
            <a:endParaRPr lang="el-GR" dirty="0"/>
          </a:p>
        </p:txBody>
      </p:sp>
      <p:sp>
        <p:nvSpPr>
          <p:cNvPr id="3" name="Υπότιτλος 2"/>
          <p:cNvSpPr>
            <a:spLocks noGrp="1"/>
          </p:cNvSpPr>
          <p:nvPr>
            <p:ph type="subTitle" idx="1"/>
          </p:nvPr>
        </p:nvSpPr>
        <p:spPr>
          <a:xfrm>
            <a:off x="1524000" y="2057401"/>
            <a:ext cx="9144000" cy="3705725"/>
          </a:xfrm>
        </p:spPr>
        <p:txBody>
          <a:bodyPr/>
          <a:lstStyle/>
          <a:p>
            <a:r>
              <a:rPr lang="el-GR" dirty="0" smtClean="0"/>
              <a:t>Βαρύτητα</a:t>
            </a:r>
          </a:p>
          <a:p>
            <a:endParaRPr lang="el-GR" dirty="0"/>
          </a:p>
        </p:txBody>
      </p:sp>
      <p:sp>
        <p:nvSpPr>
          <p:cNvPr id="4" name="Θέση υποσέλιδου 3"/>
          <p:cNvSpPr>
            <a:spLocks noGrp="1"/>
          </p:cNvSpPr>
          <p:nvPr>
            <p:ph type="ftr" sz="quarter" idx="11"/>
          </p:nvPr>
        </p:nvSpPr>
        <p:spPr/>
        <p:txBody>
          <a:bodyPr/>
          <a:lstStyle/>
          <a:p>
            <a:r>
              <a:rPr lang="el-GR" smtClean="0"/>
              <a:t>Η Βαρύτητα</a:t>
            </a:r>
            <a:endParaRPr lang="el-GR"/>
          </a:p>
        </p:txBody>
      </p:sp>
      <p:sp>
        <p:nvSpPr>
          <p:cNvPr id="5" name="Θέση αριθμού διαφάνειας 4"/>
          <p:cNvSpPr>
            <a:spLocks noGrp="1"/>
          </p:cNvSpPr>
          <p:nvPr>
            <p:ph type="sldNum" sz="quarter" idx="12"/>
          </p:nvPr>
        </p:nvSpPr>
        <p:spPr/>
        <p:txBody>
          <a:bodyPr/>
          <a:lstStyle/>
          <a:p>
            <a:fld id="{5179E25C-03A0-4270-9B36-7A9AA2A26BAB}" type="slidenum">
              <a:rPr lang="el-GR" smtClean="0"/>
              <a:t>4</a:t>
            </a:fld>
            <a:endParaRPr lang="el-GR"/>
          </a:p>
        </p:txBody>
      </p:sp>
      <p:graphicFrame>
        <p:nvGraphicFramePr>
          <p:cNvPr id="6" name="Διάγραμμα 5"/>
          <p:cNvGraphicFramePr/>
          <p:nvPr>
            <p:extLst>
              <p:ext uri="{D42A27DB-BD31-4B8C-83A1-F6EECF244321}">
                <p14:modId xmlns:p14="http://schemas.microsoft.com/office/powerpoint/2010/main" val="2922568148"/>
              </p:ext>
            </p:extLst>
          </p:nvPr>
        </p:nvGraphicFramePr>
        <p:xfrm>
          <a:off x="2021305" y="2454442"/>
          <a:ext cx="7988969" cy="39019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03845886"/>
      </p:ext>
    </p:extLst>
  </p:cSld>
  <p:clrMapOvr>
    <a:masterClrMapping/>
  </p:clrMapOvr>
  <mc:AlternateContent xmlns:mc="http://schemas.openxmlformats.org/markup-compatibility/2006" xmlns:p14="http://schemas.microsoft.com/office/powerpoint/2010/main">
    <mc:Choice Requires="p14">
      <p:transition spd="slow" p14:dur="2000" advTm="6958"/>
    </mc:Choice>
    <mc:Fallback xmlns="">
      <p:transition spd="slow" advTm="6958"/>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a:xfrm>
            <a:off x="0" y="1458042"/>
            <a:ext cx="12192000" cy="747914"/>
          </a:xfrm>
        </p:spPr>
        <p:txBody>
          <a:bodyPr/>
          <a:lstStyle/>
          <a:p>
            <a:r>
              <a:rPr lang="el-GR" dirty="0" smtClean="0"/>
              <a:t>Η βαρύτητα στην Σελήνη</a:t>
            </a:r>
            <a:endParaRPr lang="el-GR" dirty="0"/>
          </a:p>
        </p:txBody>
      </p:sp>
      <p:sp>
        <p:nvSpPr>
          <p:cNvPr id="3" name="Υπότιτλος 2"/>
          <p:cNvSpPr>
            <a:spLocks noGrp="1"/>
          </p:cNvSpPr>
          <p:nvPr>
            <p:ph type="subTitle" idx="1"/>
          </p:nvPr>
        </p:nvSpPr>
        <p:spPr/>
        <p:txBody>
          <a:bodyPr/>
          <a:lstStyle/>
          <a:p>
            <a:r>
              <a:rPr lang="el-GR" i="1" dirty="0" smtClean="0">
                <a:solidFill>
                  <a:srgbClr val="002060"/>
                </a:solidFill>
              </a:rPr>
              <a:t>Η Σελήνη είναι ο μοναδικός φυσικός δορυφόρος της Γης και ο μεγαλύτερος φυσικός δορυφόρος του ηλιακού συστήματος. Είναι το φωτεινότερο σώμα στην ουράνια σφαίρα μετά τον Ήλιο, επειδή είναι και το κοντινότερο στη Γη ουράνιο σώμα. Εξαιτίας αυτής της εγγύτητας, η Σελήνη ασκεί ισχυρή </a:t>
            </a:r>
            <a:r>
              <a:rPr lang="el-GR" i="1" dirty="0" err="1" smtClean="0">
                <a:solidFill>
                  <a:srgbClr val="002060"/>
                </a:solidFill>
              </a:rPr>
              <a:t>βαρυτική</a:t>
            </a:r>
            <a:r>
              <a:rPr lang="el-GR" i="1" dirty="0" smtClean="0">
                <a:solidFill>
                  <a:srgbClr val="002060"/>
                </a:solidFill>
              </a:rPr>
              <a:t> επίδραση στη Γη, προκαλώντας, αλλά και επηρεάζοντας τον άξονα περιστροφής της. Η βαρύτητα στην επιφάνεια της σελήνης είναι σε ένταση το 1/6 περίπου αυτής της Γης.</a:t>
            </a:r>
            <a:endParaRPr lang="el-GR" i="1" dirty="0">
              <a:solidFill>
                <a:srgbClr val="002060"/>
              </a:solidFill>
            </a:endParaRPr>
          </a:p>
        </p:txBody>
      </p:sp>
      <p:sp>
        <p:nvSpPr>
          <p:cNvPr id="4" name="Θέση υποσέλιδου 3"/>
          <p:cNvSpPr>
            <a:spLocks noGrp="1"/>
          </p:cNvSpPr>
          <p:nvPr>
            <p:ph type="ftr" sz="quarter" idx="11"/>
          </p:nvPr>
        </p:nvSpPr>
        <p:spPr/>
        <p:txBody>
          <a:bodyPr/>
          <a:lstStyle/>
          <a:p>
            <a:r>
              <a:rPr lang="el-GR" smtClean="0"/>
              <a:t>Η Βαρύτητα</a:t>
            </a:r>
            <a:endParaRPr lang="el-GR"/>
          </a:p>
        </p:txBody>
      </p:sp>
      <p:sp>
        <p:nvSpPr>
          <p:cNvPr id="5" name="Θέση αριθμού διαφάνειας 4"/>
          <p:cNvSpPr>
            <a:spLocks noGrp="1"/>
          </p:cNvSpPr>
          <p:nvPr>
            <p:ph type="sldNum" sz="quarter" idx="12"/>
          </p:nvPr>
        </p:nvSpPr>
        <p:spPr/>
        <p:txBody>
          <a:bodyPr/>
          <a:lstStyle/>
          <a:p>
            <a:fld id="{5179E25C-03A0-4270-9B36-7A9AA2A26BAB}" type="slidenum">
              <a:rPr lang="el-GR" smtClean="0"/>
              <a:t>5</a:t>
            </a:fld>
            <a:endParaRPr lang="el-GR"/>
          </a:p>
        </p:txBody>
      </p:sp>
    </p:spTree>
    <p:extLst>
      <p:ext uri="{BB962C8B-B14F-4D97-AF65-F5344CB8AC3E}">
        <p14:creationId xmlns:p14="http://schemas.microsoft.com/office/powerpoint/2010/main" val="3395336375"/>
      </p:ext>
    </p:extLst>
  </p:cSld>
  <p:clrMapOvr>
    <a:masterClrMapping/>
  </p:clrMapOvr>
  <mc:AlternateContent xmlns:mc="http://schemas.openxmlformats.org/markup-compatibility/2006" xmlns:p14="http://schemas.microsoft.com/office/powerpoint/2010/main">
    <mc:Choice Requires="p14">
      <p:transition spd="slow" p14:dur="2000" advTm="6876"/>
    </mc:Choice>
    <mc:Fallback xmlns="">
      <p:transition spd="slow" advTm="6876"/>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p:txBody>
          <a:bodyPr/>
          <a:lstStyle/>
          <a:p>
            <a:r>
              <a:rPr lang="el-GR" dirty="0" smtClean="0"/>
              <a:t>Επίλογος</a:t>
            </a:r>
            <a:endParaRPr lang="el-GR" dirty="0"/>
          </a:p>
        </p:txBody>
      </p:sp>
      <p:sp>
        <p:nvSpPr>
          <p:cNvPr id="3" name="Υπότιτλος 2"/>
          <p:cNvSpPr>
            <a:spLocks noGrp="1"/>
          </p:cNvSpPr>
          <p:nvPr>
            <p:ph type="subTitle" idx="1"/>
          </p:nvPr>
        </p:nvSpPr>
        <p:spPr/>
        <p:txBody>
          <a:bodyPr/>
          <a:lstStyle/>
          <a:p>
            <a:pPr algn="l"/>
            <a:r>
              <a:rPr lang="el-GR" dirty="0" smtClean="0"/>
              <a:t>Σας ευχαριστώ</a:t>
            </a:r>
            <a:r>
              <a:rPr lang="en-US" dirty="0" smtClean="0"/>
              <a:t> !!!!!</a:t>
            </a:r>
            <a:endParaRPr lang="el-GR" dirty="0"/>
          </a:p>
        </p:txBody>
      </p:sp>
      <p:sp>
        <p:nvSpPr>
          <p:cNvPr id="4" name="Θέση υποσέλιδου 3"/>
          <p:cNvSpPr>
            <a:spLocks noGrp="1"/>
          </p:cNvSpPr>
          <p:nvPr>
            <p:ph type="ftr" sz="quarter" idx="11"/>
          </p:nvPr>
        </p:nvSpPr>
        <p:spPr/>
        <p:txBody>
          <a:bodyPr/>
          <a:lstStyle/>
          <a:p>
            <a:r>
              <a:rPr lang="el-GR" smtClean="0"/>
              <a:t>Η Βαρύτητα</a:t>
            </a:r>
            <a:endParaRPr lang="el-GR"/>
          </a:p>
        </p:txBody>
      </p:sp>
      <p:sp>
        <p:nvSpPr>
          <p:cNvPr id="5" name="Θέση αριθμού διαφάνειας 4"/>
          <p:cNvSpPr>
            <a:spLocks noGrp="1"/>
          </p:cNvSpPr>
          <p:nvPr>
            <p:ph type="sldNum" sz="quarter" idx="12"/>
          </p:nvPr>
        </p:nvSpPr>
        <p:spPr/>
        <p:txBody>
          <a:bodyPr/>
          <a:lstStyle/>
          <a:p>
            <a:fld id="{5179E25C-03A0-4270-9B36-7A9AA2A26BAB}" type="slidenum">
              <a:rPr lang="el-GR" smtClean="0"/>
              <a:t>6</a:t>
            </a:fld>
            <a:endParaRPr lang="el-GR"/>
          </a:p>
        </p:txBody>
      </p:sp>
      <p:pic>
        <p:nvPicPr>
          <p:cNvPr id="6" name="Εικόνα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141784" y="3019019"/>
            <a:ext cx="6588000" cy="3337331"/>
          </a:xfrm>
          <a:prstGeom prst="rect">
            <a:avLst/>
          </a:prstGeom>
        </p:spPr>
      </p:pic>
    </p:spTree>
    <p:extLst>
      <p:ext uri="{BB962C8B-B14F-4D97-AF65-F5344CB8AC3E}">
        <p14:creationId xmlns:p14="http://schemas.microsoft.com/office/powerpoint/2010/main" val="1864419490"/>
      </p:ext>
    </p:extLst>
  </p:cSld>
  <p:clrMapOvr>
    <a:masterClrMapping/>
  </p:clrMapOvr>
  <mc:AlternateContent xmlns:mc="http://schemas.openxmlformats.org/markup-compatibility/2006" xmlns:p14="http://schemas.microsoft.com/office/powerpoint/2010/main">
    <mc:Choice Requires="p14">
      <p:transition spd="slow" p14:dur="2000" advTm="4973"/>
    </mc:Choice>
    <mc:Fallback xmlns="">
      <p:transition spd="slow" advTm="4973"/>
    </mc:Fallback>
  </mc:AlternateContent>
  <p:timing>
    <p:tnLst>
      <p:par>
        <p:cTn id="1" dur="indefinite" restart="never" nodeType="tmRoot"/>
      </p:par>
    </p:tnLst>
  </p:timing>
</p:sld>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63</TotalTime>
  <Words>336</Words>
  <Application>Microsoft Office PowerPoint</Application>
  <PresentationFormat>Ευρεία οθόνη</PresentationFormat>
  <Paragraphs>28</Paragraphs>
  <Slides>6</Slides>
  <Notes>0</Notes>
  <HiddenSlides>0</HiddenSlides>
  <MMClips>0</MMClips>
  <ScaleCrop>false</ScaleCrop>
  <HeadingPairs>
    <vt:vector size="6" baseType="variant">
      <vt:variant>
        <vt:lpstr>Γραμματοσειρές που χρησιμοποιούνται</vt:lpstr>
      </vt:variant>
      <vt:variant>
        <vt:i4>3</vt:i4>
      </vt:variant>
      <vt:variant>
        <vt:lpstr>Θέμα</vt:lpstr>
      </vt:variant>
      <vt:variant>
        <vt:i4>1</vt:i4>
      </vt:variant>
      <vt:variant>
        <vt:lpstr>Τίτλοι διαφανειών</vt:lpstr>
      </vt:variant>
      <vt:variant>
        <vt:i4>6</vt:i4>
      </vt:variant>
    </vt:vector>
  </HeadingPairs>
  <TitlesOfParts>
    <vt:vector size="10" baseType="lpstr">
      <vt:lpstr>Arial</vt:lpstr>
      <vt:lpstr>Calibri</vt:lpstr>
      <vt:lpstr>Calibri Light</vt:lpstr>
      <vt:lpstr>Θέμα του Office</vt:lpstr>
      <vt:lpstr>Παρουσίαση του PowerPoint</vt:lpstr>
      <vt:lpstr>Η  Βαρύτητα</vt:lpstr>
      <vt:lpstr>Ποιος ανακάλυψε την βαρύτητα</vt:lpstr>
      <vt:lpstr>Πως μας επηρεάζει η βαρύτητα</vt:lpstr>
      <vt:lpstr>Η βαρύτητα στην Σελήνη</vt:lpstr>
      <vt:lpstr>Επίλογος</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Παρουσίαση του PowerPoint</dc:title>
  <dc:creator>ΝΙΚΟΣ ΜΠΑΝΟΣ</dc:creator>
  <cp:lastModifiedBy>ΝΙΚΟΣ ΜΠΑΝΟΣ</cp:lastModifiedBy>
  <cp:revision>17</cp:revision>
  <dcterms:created xsi:type="dcterms:W3CDTF">2018-04-22T20:14:23Z</dcterms:created>
  <dcterms:modified xsi:type="dcterms:W3CDTF">2018-04-23T06:01:55Z</dcterms:modified>
</cp:coreProperties>
</file>